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webextensions/webextension1.xml" ContentType="application/vnd.ms-office.webextension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97" r:id="rId8"/>
    <p:sldId id="284" r:id="rId9"/>
    <p:sldId id="266" r:id="rId10"/>
    <p:sldId id="262" r:id="rId11"/>
    <p:sldId id="264" r:id="rId12"/>
    <p:sldId id="265" r:id="rId13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15"/>
      <p:bold r:id="rId16"/>
      <p:italic r:id="rId17"/>
      <p:boldItalic r:id="rId18"/>
    </p:embeddedFont>
    <p:embeddedFont>
      <p:font typeface="Fira Sans Extra Condensed SemiBold" panose="020B0604020202020204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Segoe UI Light" panose="020B0502040204020203" pitchFamily="34" charset="0"/>
      <p:regular r:id="rId27"/>
      <p: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D4A029C-2E9D-43CF-9EF2-119FDAB24C26}">
  <a:tblStyle styleId="{0D4A029C-2E9D-43CF-9EF2-119FDAB24C2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916CF8A-024A-43E3-A89F-117B6F5A67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bdd8e67b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bdd8e67b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23a51fbdea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23a51fbdea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23a51fbdeaf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Google Shape;816;g23a51fbdeaf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fbdd8e67be_1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fbdd8e67be_1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395ec4880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2395ec48800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395ec48800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2395ec48800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395ec48800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2395ec48800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103611b93a7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103611b93a7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gcf973cdd10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" name="Google Shape;2210;gcf973cdd10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23ac33d7d9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23ac33d7d9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239649cfc7f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239649cfc7f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200" y="1477988"/>
            <a:ext cx="4484100" cy="14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00" y="3259013"/>
            <a:ext cx="3771300" cy="40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" name="Google Shape;3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209800" y="2150850"/>
            <a:ext cx="4724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720000" y="1231157"/>
            <a:ext cx="7704000" cy="33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851556" y="540000"/>
            <a:ext cx="74409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38634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23507" y="1152475"/>
            <a:ext cx="38634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613050" y="555600"/>
            <a:ext cx="7917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613050" y="1389600"/>
            <a:ext cx="7917900" cy="3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2549400" y="11692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subTitle" idx="1"/>
          </p:nvPr>
        </p:nvSpPr>
        <p:spPr>
          <a:xfrm>
            <a:off x="2549400" y="27391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 SemiBold"/>
              <a:buNone/>
              <a:def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1157"/>
            <a:ext cx="7704000" cy="3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1/relationships/webextension" Target="../webextensions/webextension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>
            <a:spLocks noGrp="1"/>
          </p:cNvSpPr>
          <p:nvPr>
            <p:ph type="ctrTitle"/>
          </p:nvPr>
        </p:nvSpPr>
        <p:spPr>
          <a:xfrm>
            <a:off x="554750" y="1622488"/>
            <a:ext cx="4484100" cy="14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Layoff Management System</a:t>
            </a:r>
            <a:endParaRPr b="0" dirty="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65" name="Google Shape;165;p21"/>
          <p:cNvSpPr/>
          <p:nvPr/>
        </p:nvSpPr>
        <p:spPr>
          <a:xfrm>
            <a:off x="1033922" y="396126"/>
            <a:ext cx="59657" cy="59657"/>
          </a:xfrm>
          <a:custGeom>
            <a:avLst/>
            <a:gdLst/>
            <a:ahLst/>
            <a:cxnLst/>
            <a:rect l="l" t="t" r="r" b="b"/>
            <a:pathLst>
              <a:path w="1921" h="1921" extrusionOk="0">
                <a:moveTo>
                  <a:pt x="961" y="0"/>
                </a:moveTo>
                <a:cubicBezTo>
                  <a:pt x="430" y="0"/>
                  <a:pt x="0" y="430"/>
                  <a:pt x="0" y="960"/>
                </a:cubicBezTo>
                <a:cubicBezTo>
                  <a:pt x="0" y="1491"/>
                  <a:pt x="430" y="1921"/>
                  <a:pt x="961" y="1921"/>
                </a:cubicBezTo>
                <a:cubicBezTo>
                  <a:pt x="1491" y="1921"/>
                  <a:pt x="1921" y="1491"/>
                  <a:pt x="1921" y="960"/>
                </a:cubicBezTo>
                <a:cubicBezTo>
                  <a:pt x="1921" y="430"/>
                  <a:pt x="1491" y="0"/>
                  <a:pt x="9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1"/>
          <p:cNvSpPr/>
          <p:nvPr/>
        </p:nvSpPr>
        <p:spPr>
          <a:xfrm>
            <a:off x="1114106" y="396126"/>
            <a:ext cx="59688" cy="59657"/>
          </a:xfrm>
          <a:custGeom>
            <a:avLst/>
            <a:gdLst/>
            <a:ahLst/>
            <a:cxnLst/>
            <a:rect l="l" t="t" r="r" b="b"/>
            <a:pathLst>
              <a:path w="1922" h="1921" extrusionOk="0">
                <a:moveTo>
                  <a:pt x="961" y="0"/>
                </a:moveTo>
                <a:cubicBezTo>
                  <a:pt x="431" y="0"/>
                  <a:pt x="1" y="430"/>
                  <a:pt x="1" y="960"/>
                </a:cubicBezTo>
                <a:cubicBezTo>
                  <a:pt x="1" y="1491"/>
                  <a:pt x="431" y="1921"/>
                  <a:pt x="961" y="1921"/>
                </a:cubicBezTo>
                <a:cubicBezTo>
                  <a:pt x="1491" y="1921"/>
                  <a:pt x="1921" y="1491"/>
                  <a:pt x="1921" y="960"/>
                </a:cubicBezTo>
                <a:cubicBezTo>
                  <a:pt x="1921" y="430"/>
                  <a:pt x="1491" y="0"/>
                  <a:pt x="9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1"/>
          <p:cNvSpPr/>
          <p:nvPr/>
        </p:nvSpPr>
        <p:spPr>
          <a:xfrm>
            <a:off x="1194321" y="396126"/>
            <a:ext cx="59688" cy="59657"/>
          </a:xfrm>
          <a:custGeom>
            <a:avLst/>
            <a:gdLst/>
            <a:ahLst/>
            <a:cxnLst/>
            <a:rect l="l" t="t" r="r" b="b"/>
            <a:pathLst>
              <a:path w="1922" h="1921" extrusionOk="0">
                <a:moveTo>
                  <a:pt x="960" y="0"/>
                </a:moveTo>
                <a:cubicBezTo>
                  <a:pt x="430" y="0"/>
                  <a:pt x="0" y="430"/>
                  <a:pt x="0" y="960"/>
                </a:cubicBezTo>
                <a:cubicBezTo>
                  <a:pt x="0" y="1491"/>
                  <a:pt x="430" y="1921"/>
                  <a:pt x="960" y="1921"/>
                </a:cubicBezTo>
                <a:cubicBezTo>
                  <a:pt x="1491" y="1921"/>
                  <a:pt x="1922" y="1491"/>
                  <a:pt x="1922" y="960"/>
                </a:cubicBezTo>
                <a:cubicBezTo>
                  <a:pt x="1922" y="430"/>
                  <a:pt x="1491" y="0"/>
                  <a:pt x="9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21"/>
          <p:cNvGrpSpPr/>
          <p:nvPr/>
        </p:nvGrpSpPr>
        <p:grpSpPr>
          <a:xfrm>
            <a:off x="5038860" y="1020968"/>
            <a:ext cx="3153553" cy="3101575"/>
            <a:chOff x="5638950" y="1285454"/>
            <a:chExt cx="2619230" cy="2576059"/>
          </a:xfrm>
        </p:grpSpPr>
        <p:grpSp>
          <p:nvGrpSpPr>
            <p:cNvPr id="169" name="Google Shape;169;p21"/>
            <p:cNvGrpSpPr/>
            <p:nvPr/>
          </p:nvGrpSpPr>
          <p:grpSpPr>
            <a:xfrm>
              <a:off x="6008285" y="1285454"/>
              <a:ext cx="882112" cy="912220"/>
              <a:chOff x="6617547" y="1329436"/>
              <a:chExt cx="722569" cy="747231"/>
            </a:xfrm>
          </p:grpSpPr>
          <p:grpSp>
            <p:nvGrpSpPr>
              <p:cNvPr id="170" name="Google Shape;170;p21"/>
              <p:cNvGrpSpPr/>
              <p:nvPr/>
            </p:nvGrpSpPr>
            <p:grpSpPr>
              <a:xfrm>
                <a:off x="6617547" y="1329436"/>
                <a:ext cx="722569" cy="432110"/>
                <a:chOff x="6617547" y="1329436"/>
                <a:chExt cx="722569" cy="432110"/>
              </a:xfrm>
            </p:grpSpPr>
            <p:grpSp>
              <p:nvGrpSpPr>
                <p:cNvPr id="171" name="Google Shape;171;p21"/>
                <p:cNvGrpSpPr/>
                <p:nvPr/>
              </p:nvGrpSpPr>
              <p:grpSpPr>
                <a:xfrm>
                  <a:off x="6854197" y="1437303"/>
                  <a:ext cx="463438" cy="295104"/>
                  <a:chOff x="6854197" y="1437303"/>
                  <a:chExt cx="463438" cy="295104"/>
                </a:xfrm>
              </p:grpSpPr>
              <p:sp>
                <p:nvSpPr>
                  <p:cNvPr id="172" name="Google Shape;172;p21"/>
                  <p:cNvSpPr/>
                  <p:nvPr/>
                </p:nvSpPr>
                <p:spPr>
                  <a:xfrm>
                    <a:off x="7263055" y="1545764"/>
                    <a:ext cx="54579" cy="1844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1" h="3720" extrusionOk="0">
                        <a:moveTo>
                          <a:pt x="307" y="1"/>
                        </a:moveTo>
                        <a:lnTo>
                          <a:pt x="0" y="3653"/>
                        </a:lnTo>
                        <a:lnTo>
                          <a:pt x="794" y="3719"/>
                        </a:lnTo>
                        <a:lnTo>
                          <a:pt x="1100" y="67"/>
                        </a:lnTo>
                        <a:lnTo>
                          <a:pt x="30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21"/>
                  <p:cNvSpPr/>
                  <p:nvPr/>
                </p:nvSpPr>
                <p:spPr>
                  <a:xfrm>
                    <a:off x="7194053" y="1456289"/>
                    <a:ext cx="74260" cy="273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8" h="5525" extrusionOk="0">
                        <a:moveTo>
                          <a:pt x="306" y="1"/>
                        </a:moveTo>
                        <a:lnTo>
                          <a:pt x="0" y="5458"/>
                        </a:lnTo>
                        <a:lnTo>
                          <a:pt x="1191" y="5524"/>
                        </a:lnTo>
                        <a:lnTo>
                          <a:pt x="1498" y="67"/>
                        </a:lnTo>
                        <a:lnTo>
                          <a:pt x="306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21"/>
                  <p:cNvSpPr/>
                  <p:nvPr/>
                </p:nvSpPr>
                <p:spPr>
                  <a:xfrm>
                    <a:off x="7144730" y="1507595"/>
                    <a:ext cx="54579" cy="2222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1" h="4484" extrusionOk="0">
                        <a:moveTo>
                          <a:pt x="307" y="0"/>
                        </a:moveTo>
                        <a:lnTo>
                          <a:pt x="0" y="4429"/>
                        </a:lnTo>
                        <a:lnTo>
                          <a:pt x="794" y="4484"/>
                        </a:lnTo>
                        <a:lnTo>
                          <a:pt x="1100" y="55"/>
                        </a:lnTo>
                        <a:lnTo>
                          <a:pt x="30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21"/>
                  <p:cNvSpPr/>
                  <p:nvPr/>
                </p:nvSpPr>
                <p:spPr>
                  <a:xfrm>
                    <a:off x="7050298" y="1528414"/>
                    <a:ext cx="84273" cy="203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0" h="4113" extrusionOk="0">
                        <a:moveTo>
                          <a:pt x="1184" y="1"/>
                        </a:moveTo>
                        <a:lnTo>
                          <a:pt x="1" y="154"/>
                        </a:lnTo>
                        <a:lnTo>
                          <a:pt x="517" y="4113"/>
                        </a:lnTo>
                        <a:lnTo>
                          <a:pt x="1700" y="3960"/>
                        </a:lnTo>
                        <a:lnTo>
                          <a:pt x="1184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21"/>
                  <p:cNvSpPr/>
                  <p:nvPr/>
                </p:nvSpPr>
                <p:spPr>
                  <a:xfrm>
                    <a:off x="6972472" y="1437303"/>
                    <a:ext cx="93543" cy="294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7" h="5947" extrusionOk="0">
                        <a:moveTo>
                          <a:pt x="1186" y="1"/>
                        </a:moveTo>
                        <a:lnTo>
                          <a:pt x="0" y="144"/>
                        </a:lnTo>
                        <a:lnTo>
                          <a:pt x="701" y="5946"/>
                        </a:lnTo>
                        <a:lnTo>
                          <a:pt x="1886" y="5802"/>
                        </a:lnTo>
                        <a:lnTo>
                          <a:pt x="1186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21"/>
                  <p:cNvSpPr/>
                  <p:nvPr/>
                </p:nvSpPr>
                <p:spPr>
                  <a:xfrm>
                    <a:off x="6923150" y="1479736"/>
                    <a:ext cx="73863" cy="2515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0" h="5075" extrusionOk="0">
                        <a:moveTo>
                          <a:pt x="788" y="1"/>
                        </a:moveTo>
                        <a:lnTo>
                          <a:pt x="1" y="112"/>
                        </a:lnTo>
                        <a:lnTo>
                          <a:pt x="701" y="5074"/>
                        </a:lnTo>
                        <a:lnTo>
                          <a:pt x="1489" y="4962"/>
                        </a:lnTo>
                        <a:lnTo>
                          <a:pt x="788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21"/>
                  <p:cNvSpPr/>
                  <p:nvPr/>
                </p:nvSpPr>
                <p:spPr>
                  <a:xfrm>
                    <a:off x="6854197" y="1459263"/>
                    <a:ext cx="93444" cy="273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5" h="5510" extrusionOk="0">
                        <a:moveTo>
                          <a:pt x="1184" y="0"/>
                        </a:moveTo>
                        <a:lnTo>
                          <a:pt x="0" y="154"/>
                        </a:lnTo>
                        <a:lnTo>
                          <a:pt x="701" y="5509"/>
                        </a:lnTo>
                        <a:lnTo>
                          <a:pt x="1884" y="5354"/>
                        </a:lnTo>
                        <a:lnTo>
                          <a:pt x="1184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9" name="Google Shape;179;p21"/>
                <p:cNvGrpSpPr/>
                <p:nvPr/>
              </p:nvGrpSpPr>
              <p:grpSpPr>
                <a:xfrm>
                  <a:off x="6652013" y="1329436"/>
                  <a:ext cx="229521" cy="403074"/>
                  <a:chOff x="6522150" y="1329350"/>
                  <a:chExt cx="115750" cy="203275"/>
                </a:xfrm>
              </p:grpSpPr>
              <p:sp>
                <p:nvSpPr>
                  <p:cNvPr id="180" name="Google Shape;180;p21"/>
                  <p:cNvSpPr/>
                  <p:nvPr/>
                </p:nvSpPr>
                <p:spPr>
                  <a:xfrm>
                    <a:off x="6560975" y="1329350"/>
                    <a:ext cx="40150" cy="167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6" h="6703" extrusionOk="0">
                        <a:moveTo>
                          <a:pt x="962" y="1"/>
                        </a:moveTo>
                        <a:cubicBezTo>
                          <a:pt x="747" y="2248"/>
                          <a:pt x="426" y="4486"/>
                          <a:pt x="0" y="6702"/>
                        </a:cubicBezTo>
                        <a:lnTo>
                          <a:pt x="721" y="6503"/>
                        </a:lnTo>
                        <a:cubicBezTo>
                          <a:pt x="1518" y="4443"/>
                          <a:pt x="1605" y="2115"/>
                          <a:pt x="96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" name="Google Shape;181;p21"/>
                  <p:cNvSpPr/>
                  <p:nvPr/>
                </p:nvSpPr>
                <p:spPr>
                  <a:xfrm>
                    <a:off x="6535825" y="1347425"/>
                    <a:ext cx="43400" cy="138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6" h="5538" extrusionOk="0">
                        <a:moveTo>
                          <a:pt x="964" y="0"/>
                        </a:moveTo>
                        <a:lnTo>
                          <a:pt x="964" y="0"/>
                        </a:lnTo>
                        <a:cubicBezTo>
                          <a:pt x="159" y="1618"/>
                          <a:pt x="0" y="3547"/>
                          <a:pt x="530" y="5275"/>
                        </a:cubicBezTo>
                        <a:lnTo>
                          <a:pt x="1212" y="5538"/>
                        </a:lnTo>
                        <a:cubicBezTo>
                          <a:pt x="1736" y="3742"/>
                          <a:pt x="706" y="1715"/>
                          <a:pt x="96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" name="Google Shape;182;p21"/>
                  <p:cNvSpPr/>
                  <p:nvPr/>
                </p:nvSpPr>
                <p:spPr>
                  <a:xfrm>
                    <a:off x="6575000" y="1374225"/>
                    <a:ext cx="62900" cy="11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6" h="4551" extrusionOk="0">
                        <a:moveTo>
                          <a:pt x="2516" y="1"/>
                        </a:moveTo>
                        <a:cubicBezTo>
                          <a:pt x="1463" y="1178"/>
                          <a:pt x="841" y="780"/>
                          <a:pt x="458" y="2739"/>
                        </a:cubicBezTo>
                        <a:cubicBezTo>
                          <a:pt x="381" y="3127"/>
                          <a:pt x="1" y="4551"/>
                          <a:pt x="471" y="4551"/>
                        </a:cubicBezTo>
                        <a:cubicBezTo>
                          <a:pt x="478" y="4551"/>
                          <a:pt x="486" y="4550"/>
                          <a:pt x="494" y="4549"/>
                        </a:cubicBezTo>
                        <a:cubicBezTo>
                          <a:pt x="1004" y="4503"/>
                          <a:pt x="1192" y="2984"/>
                          <a:pt x="1450" y="2231"/>
                        </a:cubicBezTo>
                        <a:cubicBezTo>
                          <a:pt x="1800" y="1216"/>
                          <a:pt x="2220" y="737"/>
                          <a:pt x="251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" name="Google Shape;183;p21"/>
                  <p:cNvSpPr/>
                  <p:nvPr/>
                </p:nvSpPr>
                <p:spPr>
                  <a:xfrm>
                    <a:off x="6560775" y="1365525"/>
                    <a:ext cx="40400" cy="115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4600" extrusionOk="0">
                        <a:moveTo>
                          <a:pt x="525" y="0"/>
                        </a:moveTo>
                        <a:lnTo>
                          <a:pt x="525" y="0"/>
                        </a:lnTo>
                        <a:cubicBezTo>
                          <a:pt x="434" y="502"/>
                          <a:pt x="498" y="1019"/>
                          <a:pt x="571" y="1524"/>
                        </a:cubicBezTo>
                        <a:cubicBezTo>
                          <a:pt x="644" y="2029"/>
                          <a:pt x="727" y="2540"/>
                          <a:pt x="674" y="3048"/>
                        </a:cubicBezTo>
                        <a:cubicBezTo>
                          <a:pt x="620" y="3555"/>
                          <a:pt x="410" y="4070"/>
                          <a:pt x="0" y="4375"/>
                        </a:cubicBezTo>
                        <a:lnTo>
                          <a:pt x="991" y="4599"/>
                        </a:lnTo>
                        <a:cubicBezTo>
                          <a:pt x="1465" y="3927"/>
                          <a:pt x="1616" y="3037"/>
                          <a:pt x="1390" y="2245"/>
                        </a:cubicBezTo>
                        <a:cubicBezTo>
                          <a:pt x="1163" y="1447"/>
                          <a:pt x="629" y="824"/>
                          <a:pt x="52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" name="Google Shape;184;p21"/>
                  <p:cNvSpPr/>
                  <p:nvPr/>
                </p:nvSpPr>
                <p:spPr>
                  <a:xfrm>
                    <a:off x="6522150" y="1365525"/>
                    <a:ext cx="41900" cy="12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6" h="4899" extrusionOk="0">
                        <a:moveTo>
                          <a:pt x="486" y="0"/>
                        </a:moveTo>
                        <a:lnTo>
                          <a:pt x="486" y="0"/>
                        </a:lnTo>
                        <a:cubicBezTo>
                          <a:pt x="1" y="2037"/>
                          <a:pt x="372" y="3631"/>
                          <a:pt x="1055" y="4899"/>
                        </a:cubicBezTo>
                        <a:lnTo>
                          <a:pt x="1676" y="4803"/>
                        </a:lnTo>
                        <a:cubicBezTo>
                          <a:pt x="1676" y="4803"/>
                          <a:pt x="970" y="1378"/>
                          <a:pt x="48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" name="Google Shape;185;p21"/>
                  <p:cNvSpPr/>
                  <p:nvPr/>
                </p:nvSpPr>
                <p:spPr>
                  <a:xfrm>
                    <a:off x="6531250" y="1464600"/>
                    <a:ext cx="73675" cy="68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47" h="2721" extrusionOk="0">
                        <a:moveTo>
                          <a:pt x="194" y="0"/>
                        </a:moveTo>
                        <a:cubicBezTo>
                          <a:pt x="85" y="0"/>
                          <a:pt x="0" y="94"/>
                          <a:pt x="14" y="203"/>
                        </a:cubicBezTo>
                        <a:lnTo>
                          <a:pt x="320" y="2562"/>
                        </a:lnTo>
                        <a:cubicBezTo>
                          <a:pt x="332" y="2653"/>
                          <a:pt x="409" y="2720"/>
                          <a:pt x="499" y="2720"/>
                        </a:cubicBezTo>
                        <a:lnTo>
                          <a:pt x="2385" y="2720"/>
                        </a:lnTo>
                        <a:cubicBezTo>
                          <a:pt x="2474" y="2720"/>
                          <a:pt x="2550" y="2655"/>
                          <a:pt x="2563" y="2568"/>
                        </a:cubicBezTo>
                        <a:lnTo>
                          <a:pt x="2728" y="1503"/>
                        </a:lnTo>
                        <a:lnTo>
                          <a:pt x="2930" y="207"/>
                        </a:lnTo>
                        <a:cubicBezTo>
                          <a:pt x="2946" y="98"/>
                          <a:pt x="2863" y="0"/>
                          <a:pt x="275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" name="Google Shape;186;p21"/>
                  <p:cNvSpPr/>
                  <p:nvPr/>
                </p:nvSpPr>
                <p:spPr>
                  <a:xfrm>
                    <a:off x="6559600" y="1464600"/>
                    <a:ext cx="45475" cy="52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19" h="2088" extrusionOk="0">
                        <a:moveTo>
                          <a:pt x="0" y="0"/>
                        </a:moveTo>
                        <a:cubicBezTo>
                          <a:pt x="434" y="1130"/>
                          <a:pt x="1006" y="1749"/>
                          <a:pt x="1515" y="2088"/>
                        </a:cubicBezTo>
                        <a:lnTo>
                          <a:pt x="1795" y="287"/>
                        </a:lnTo>
                        <a:cubicBezTo>
                          <a:pt x="1818" y="135"/>
                          <a:pt x="1701" y="0"/>
                          <a:pt x="1548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7" name="Google Shape;187;p21"/>
                <p:cNvSpPr/>
                <p:nvPr/>
              </p:nvSpPr>
              <p:spPr>
                <a:xfrm>
                  <a:off x="6617547" y="1718320"/>
                  <a:ext cx="722569" cy="43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6" h="872" extrusionOk="0">
                      <a:moveTo>
                        <a:pt x="0" y="1"/>
                      </a:moveTo>
                      <a:lnTo>
                        <a:pt x="0" y="872"/>
                      </a:lnTo>
                      <a:lnTo>
                        <a:pt x="14576" y="872"/>
                      </a:lnTo>
                      <a:lnTo>
                        <a:pt x="1457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8" name="Google Shape;188;p21"/>
              <p:cNvGrpSpPr/>
              <p:nvPr/>
            </p:nvGrpSpPr>
            <p:grpSpPr>
              <a:xfrm>
                <a:off x="6617547" y="1775574"/>
                <a:ext cx="722569" cy="301094"/>
                <a:chOff x="6617547" y="1775574"/>
                <a:chExt cx="722569" cy="301094"/>
              </a:xfrm>
            </p:grpSpPr>
            <p:grpSp>
              <p:nvGrpSpPr>
                <p:cNvPr id="189" name="Google Shape;189;p21"/>
                <p:cNvGrpSpPr/>
                <p:nvPr/>
              </p:nvGrpSpPr>
              <p:grpSpPr>
                <a:xfrm>
                  <a:off x="6648776" y="1775574"/>
                  <a:ext cx="654787" cy="278250"/>
                  <a:chOff x="6648776" y="1775574"/>
                  <a:chExt cx="654787" cy="278250"/>
                </a:xfrm>
              </p:grpSpPr>
              <p:sp>
                <p:nvSpPr>
                  <p:cNvPr id="190" name="Google Shape;190;p21"/>
                  <p:cNvSpPr/>
                  <p:nvPr/>
                </p:nvSpPr>
                <p:spPr>
                  <a:xfrm>
                    <a:off x="6648776" y="1822666"/>
                    <a:ext cx="51456" cy="2286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8" h="4613" extrusionOk="0">
                        <a:moveTo>
                          <a:pt x="749" y="0"/>
                        </a:moveTo>
                        <a:lnTo>
                          <a:pt x="0" y="47"/>
                        </a:lnTo>
                        <a:lnTo>
                          <a:pt x="288" y="4613"/>
                        </a:lnTo>
                        <a:lnTo>
                          <a:pt x="1037" y="4566"/>
                        </a:lnTo>
                        <a:lnTo>
                          <a:pt x="749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" name="Google Shape;191;p21"/>
                  <p:cNvSpPr/>
                  <p:nvPr/>
                </p:nvSpPr>
                <p:spPr>
                  <a:xfrm>
                    <a:off x="6743060" y="1793469"/>
                    <a:ext cx="70046" cy="2582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3" h="5210" extrusionOk="0">
                        <a:moveTo>
                          <a:pt x="1124" y="1"/>
                        </a:moveTo>
                        <a:lnTo>
                          <a:pt x="1" y="63"/>
                        </a:lnTo>
                        <a:lnTo>
                          <a:pt x="290" y="5210"/>
                        </a:lnTo>
                        <a:lnTo>
                          <a:pt x="1412" y="5147"/>
                        </a:lnTo>
                        <a:lnTo>
                          <a:pt x="1124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" name="Google Shape;192;p21"/>
                  <p:cNvSpPr/>
                  <p:nvPr/>
                </p:nvSpPr>
                <p:spPr>
                  <a:xfrm>
                    <a:off x="6808195" y="1841800"/>
                    <a:ext cx="51407" cy="2096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7" h="4230" extrusionOk="0">
                        <a:moveTo>
                          <a:pt x="748" y="1"/>
                        </a:moveTo>
                        <a:lnTo>
                          <a:pt x="0" y="52"/>
                        </a:lnTo>
                        <a:lnTo>
                          <a:pt x="288" y="4229"/>
                        </a:lnTo>
                        <a:lnTo>
                          <a:pt x="1037" y="4178"/>
                        </a:lnTo>
                        <a:lnTo>
                          <a:pt x="748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" name="Google Shape;193;p21"/>
                  <p:cNvSpPr/>
                  <p:nvPr/>
                </p:nvSpPr>
                <p:spPr>
                  <a:xfrm>
                    <a:off x="6869167" y="1861480"/>
                    <a:ext cx="79415" cy="1923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2" h="3880" extrusionOk="0">
                        <a:moveTo>
                          <a:pt x="486" y="0"/>
                        </a:moveTo>
                        <a:lnTo>
                          <a:pt x="0" y="3734"/>
                        </a:lnTo>
                        <a:lnTo>
                          <a:pt x="1116" y="3879"/>
                        </a:lnTo>
                        <a:lnTo>
                          <a:pt x="1602" y="146"/>
                        </a:lnTo>
                        <a:lnTo>
                          <a:pt x="486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" name="Google Shape;194;p21"/>
                  <p:cNvSpPr/>
                  <p:nvPr/>
                </p:nvSpPr>
                <p:spPr>
                  <a:xfrm>
                    <a:off x="6933857" y="1775574"/>
                    <a:ext cx="88189" cy="2779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9" h="5607" extrusionOk="0">
                        <a:moveTo>
                          <a:pt x="661" y="0"/>
                        </a:moveTo>
                        <a:lnTo>
                          <a:pt x="1" y="5472"/>
                        </a:lnTo>
                        <a:lnTo>
                          <a:pt x="1118" y="5606"/>
                        </a:lnTo>
                        <a:lnTo>
                          <a:pt x="1778" y="135"/>
                        </a:lnTo>
                        <a:lnTo>
                          <a:pt x="661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" name="Google Shape;195;p21"/>
                  <p:cNvSpPr/>
                  <p:nvPr/>
                </p:nvSpPr>
                <p:spPr>
                  <a:xfrm>
                    <a:off x="6998943" y="1815577"/>
                    <a:ext cx="69600" cy="2372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4" h="4785" extrusionOk="0">
                        <a:moveTo>
                          <a:pt x="661" y="0"/>
                        </a:moveTo>
                        <a:lnTo>
                          <a:pt x="0" y="4679"/>
                        </a:lnTo>
                        <a:lnTo>
                          <a:pt x="743" y="4785"/>
                        </a:lnTo>
                        <a:lnTo>
                          <a:pt x="1404" y="106"/>
                        </a:lnTo>
                        <a:lnTo>
                          <a:pt x="661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" name="Google Shape;196;p21"/>
                  <p:cNvSpPr/>
                  <p:nvPr/>
                </p:nvSpPr>
                <p:spPr>
                  <a:xfrm>
                    <a:off x="7045490" y="1796245"/>
                    <a:ext cx="88140" cy="2575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8" h="5196" extrusionOk="0">
                        <a:moveTo>
                          <a:pt x="662" y="1"/>
                        </a:moveTo>
                        <a:lnTo>
                          <a:pt x="1" y="5049"/>
                        </a:lnTo>
                        <a:lnTo>
                          <a:pt x="1117" y="5195"/>
                        </a:lnTo>
                        <a:lnTo>
                          <a:pt x="1777" y="147"/>
                        </a:lnTo>
                        <a:lnTo>
                          <a:pt x="662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" name="Google Shape;197;p21"/>
                  <p:cNvSpPr/>
                  <p:nvPr/>
                </p:nvSpPr>
                <p:spPr>
                  <a:xfrm>
                    <a:off x="7066260" y="1982184"/>
                    <a:ext cx="237304" cy="574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7" h="1159" extrusionOk="0">
                        <a:moveTo>
                          <a:pt x="0" y="0"/>
                        </a:moveTo>
                        <a:lnTo>
                          <a:pt x="0" y="1158"/>
                        </a:lnTo>
                        <a:lnTo>
                          <a:pt x="4787" y="1158"/>
                        </a:lnTo>
                        <a:lnTo>
                          <a:pt x="478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" name="Google Shape;198;p21"/>
                  <p:cNvSpPr/>
                  <p:nvPr/>
                </p:nvSpPr>
                <p:spPr>
                  <a:xfrm>
                    <a:off x="7093623" y="1923195"/>
                    <a:ext cx="178213" cy="501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95" h="1012" extrusionOk="0">
                        <a:moveTo>
                          <a:pt x="0" y="0"/>
                        </a:moveTo>
                        <a:lnTo>
                          <a:pt x="0" y="1012"/>
                        </a:lnTo>
                        <a:lnTo>
                          <a:pt x="3594" y="1012"/>
                        </a:lnTo>
                        <a:lnTo>
                          <a:pt x="3594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99" name="Google Shape;199;p21"/>
                <p:cNvSpPr/>
                <p:nvPr/>
              </p:nvSpPr>
              <p:spPr>
                <a:xfrm>
                  <a:off x="6617547" y="2033440"/>
                  <a:ext cx="722569" cy="43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6" h="872" extrusionOk="0">
                      <a:moveTo>
                        <a:pt x="0" y="1"/>
                      </a:moveTo>
                      <a:lnTo>
                        <a:pt x="0" y="872"/>
                      </a:lnTo>
                      <a:lnTo>
                        <a:pt x="14576" y="872"/>
                      </a:lnTo>
                      <a:lnTo>
                        <a:pt x="1457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0" name="Google Shape;200;p21"/>
            <p:cNvGrpSpPr/>
            <p:nvPr/>
          </p:nvGrpSpPr>
          <p:grpSpPr>
            <a:xfrm>
              <a:off x="6295708" y="2449490"/>
              <a:ext cx="846285" cy="1408551"/>
              <a:chOff x="6784074" y="2206739"/>
              <a:chExt cx="693222" cy="1153793"/>
            </a:xfrm>
          </p:grpSpPr>
          <p:sp>
            <p:nvSpPr>
              <p:cNvPr id="201" name="Google Shape;201;p21"/>
              <p:cNvSpPr/>
              <p:nvPr/>
            </p:nvSpPr>
            <p:spPr>
              <a:xfrm rot="-900050">
                <a:off x="7040061" y="2822022"/>
                <a:ext cx="140524" cy="529344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10619" extrusionOk="0">
                    <a:moveTo>
                      <a:pt x="1633" y="0"/>
                    </a:moveTo>
                    <a:lnTo>
                      <a:pt x="0" y="10618"/>
                    </a:lnTo>
                    <a:lnTo>
                      <a:pt x="592" y="10618"/>
                    </a:lnTo>
                    <a:lnTo>
                      <a:pt x="28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1"/>
              <p:cNvSpPr/>
              <p:nvPr/>
            </p:nvSpPr>
            <p:spPr>
              <a:xfrm>
                <a:off x="6818606" y="2831200"/>
                <a:ext cx="140520" cy="529331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10619" extrusionOk="0">
                    <a:moveTo>
                      <a:pt x="1633" y="0"/>
                    </a:moveTo>
                    <a:lnTo>
                      <a:pt x="0" y="10618"/>
                    </a:lnTo>
                    <a:lnTo>
                      <a:pt x="592" y="10618"/>
                    </a:lnTo>
                    <a:lnTo>
                      <a:pt x="28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1"/>
              <p:cNvSpPr/>
              <p:nvPr/>
            </p:nvSpPr>
            <p:spPr>
              <a:xfrm flipH="1">
                <a:off x="7313906" y="2831200"/>
                <a:ext cx="140520" cy="529331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10619" extrusionOk="0">
                    <a:moveTo>
                      <a:pt x="1633" y="0"/>
                    </a:moveTo>
                    <a:lnTo>
                      <a:pt x="0" y="10618"/>
                    </a:lnTo>
                    <a:lnTo>
                      <a:pt x="592" y="10618"/>
                    </a:lnTo>
                    <a:lnTo>
                      <a:pt x="28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4" name="Google Shape;204;p21"/>
              <p:cNvGrpSpPr/>
              <p:nvPr/>
            </p:nvGrpSpPr>
            <p:grpSpPr>
              <a:xfrm>
                <a:off x="6784074" y="2206739"/>
                <a:ext cx="693222" cy="636392"/>
                <a:chOff x="6784074" y="2206739"/>
                <a:chExt cx="693222" cy="636392"/>
              </a:xfrm>
            </p:grpSpPr>
            <p:sp>
              <p:nvSpPr>
                <p:cNvPr id="205" name="Google Shape;205;p21"/>
                <p:cNvSpPr/>
                <p:nvPr/>
              </p:nvSpPr>
              <p:spPr>
                <a:xfrm>
                  <a:off x="6784421" y="2206739"/>
                  <a:ext cx="406990" cy="599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0" h="12093" extrusionOk="0">
                      <a:moveTo>
                        <a:pt x="3828" y="1"/>
                      </a:moveTo>
                      <a:cubicBezTo>
                        <a:pt x="1850" y="1"/>
                        <a:pt x="222" y="1582"/>
                        <a:pt x="176" y="3571"/>
                      </a:cubicBezTo>
                      <a:lnTo>
                        <a:pt x="27" y="9905"/>
                      </a:lnTo>
                      <a:cubicBezTo>
                        <a:pt x="1" y="11010"/>
                        <a:pt x="875" y="11926"/>
                        <a:pt x="1980" y="11953"/>
                      </a:cubicBezTo>
                      <a:lnTo>
                        <a:pt x="7968" y="12092"/>
                      </a:lnTo>
                      <a:lnTo>
                        <a:pt x="8163" y="3758"/>
                      </a:lnTo>
                      <a:cubicBezTo>
                        <a:pt x="8210" y="1739"/>
                        <a:pt x="6613" y="66"/>
                        <a:pt x="4594" y="18"/>
                      </a:cubicBezTo>
                      <a:lnTo>
                        <a:pt x="3915" y="2"/>
                      </a:lnTo>
                      <a:cubicBezTo>
                        <a:pt x="3886" y="1"/>
                        <a:pt x="3857" y="1"/>
                        <a:pt x="382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" name="Google Shape;206;p21"/>
                <p:cNvSpPr/>
                <p:nvPr/>
              </p:nvSpPr>
              <p:spPr>
                <a:xfrm>
                  <a:off x="6786305" y="2531717"/>
                  <a:ext cx="690991" cy="311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9" h="6282" extrusionOk="0">
                      <a:moveTo>
                        <a:pt x="120" y="0"/>
                      </a:moveTo>
                      <a:lnTo>
                        <a:pt x="24" y="4077"/>
                      </a:lnTo>
                      <a:cubicBezTo>
                        <a:pt x="0" y="5140"/>
                        <a:pt x="842" y="6021"/>
                        <a:pt x="1905" y="6047"/>
                      </a:cubicBezTo>
                      <a:lnTo>
                        <a:pt x="11892" y="6281"/>
                      </a:lnTo>
                      <a:cubicBezTo>
                        <a:pt x="11907" y="6281"/>
                        <a:pt x="11923" y="6281"/>
                        <a:pt x="11938" y="6281"/>
                      </a:cubicBezTo>
                      <a:cubicBezTo>
                        <a:pt x="12980" y="6281"/>
                        <a:pt x="13838" y="5448"/>
                        <a:pt x="13863" y="4400"/>
                      </a:cubicBezTo>
                      <a:lnTo>
                        <a:pt x="13913" y="2250"/>
                      </a:lnTo>
                      <a:cubicBezTo>
                        <a:pt x="13938" y="1187"/>
                        <a:pt x="13096" y="304"/>
                        <a:pt x="12032" y="279"/>
                      </a:cubicBezTo>
                      <a:lnTo>
                        <a:pt x="1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" name="Google Shape;207;p21"/>
                <p:cNvSpPr/>
                <p:nvPr/>
              </p:nvSpPr>
              <p:spPr>
                <a:xfrm>
                  <a:off x="6844996" y="2208573"/>
                  <a:ext cx="352659" cy="598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" h="12072" extrusionOk="0">
                      <a:moveTo>
                        <a:pt x="3624" y="0"/>
                      </a:moveTo>
                      <a:cubicBezTo>
                        <a:pt x="1758" y="0"/>
                        <a:pt x="225" y="1490"/>
                        <a:pt x="181" y="3365"/>
                      </a:cubicBezTo>
                      <a:lnTo>
                        <a:pt x="25" y="10025"/>
                      </a:lnTo>
                      <a:cubicBezTo>
                        <a:pt x="1" y="11065"/>
                        <a:pt x="825" y="11929"/>
                        <a:pt x="1865" y="11953"/>
                      </a:cubicBezTo>
                      <a:lnTo>
                        <a:pt x="6868" y="12071"/>
                      </a:lnTo>
                      <a:lnTo>
                        <a:pt x="7069" y="3526"/>
                      </a:lnTo>
                      <a:cubicBezTo>
                        <a:pt x="7114" y="1624"/>
                        <a:pt x="5608" y="46"/>
                        <a:pt x="3706" y="1"/>
                      </a:cubicBezTo>
                      <a:cubicBezTo>
                        <a:pt x="3678" y="1"/>
                        <a:pt x="3651" y="0"/>
                        <a:pt x="36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208;p21"/>
                <p:cNvSpPr/>
                <p:nvPr/>
              </p:nvSpPr>
              <p:spPr>
                <a:xfrm>
                  <a:off x="7083580" y="2378898"/>
                  <a:ext cx="40947" cy="41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" h="847" extrusionOk="0">
                      <a:moveTo>
                        <a:pt x="413" y="0"/>
                      </a:moveTo>
                      <a:cubicBezTo>
                        <a:pt x="197" y="0"/>
                        <a:pt x="19" y="180"/>
                        <a:pt x="10" y="408"/>
                      </a:cubicBezTo>
                      <a:cubicBezTo>
                        <a:pt x="1" y="642"/>
                        <a:pt x="173" y="839"/>
                        <a:pt x="396" y="847"/>
                      </a:cubicBezTo>
                      <a:cubicBezTo>
                        <a:pt x="401" y="847"/>
                        <a:pt x="407" y="847"/>
                        <a:pt x="412" y="847"/>
                      </a:cubicBezTo>
                      <a:cubicBezTo>
                        <a:pt x="628" y="847"/>
                        <a:pt x="808" y="668"/>
                        <a:pt x="817" y="440"/>
                      </a:cubicBezTo>
                      <a:cubicBezTo>
                        <a:pt x="826" y="206"/>
                        <a:pt x="653" y="10"/>
                        <a:pt x="429" y="1"/>
                      </a:cubicBezTo>
                      <a:cubicBezTo>
                        <a:pt x="424" y="0"/>
                        <a:pt x="419" y="0"/>
                        <a:pt x="4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" name="Google Shape;209;p21"/>
                <p:cNvSpPr/>
                <p:nvPr/>
              </p:nvSpPr>
              <p:spPr>
                <a:xfrm>
                  <a:off x="6957720" y="2373892"/>
                  <a:ext cx="41046" cy="420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" h="848" extrusionOk="0">
                      <a:moveTo>
                        <a:pt x="414" y="1"/>
                      </a:moveTo>
                      <a:cubicBezTo>
                        <a:pt x="199" y="1"/>
                        <a:pt x="19" y="180"/>
                        <a:pt x="10" y="408"/>
                      </a:cubicBezTo>
                      <a:cubicBezTo>
                        <a:pt x="1" y="642"/>
                        <a:pt x="174" y="839"/>
                        <a:pt x="397" y="847"/>
                      </a:cubicBezTo>
                      <a:cubicBezTo>
                        <a:pt x="403" y="847"/>
                        <a:pt x="408" y="847"/>
                        <a:pt x="413" y="847"/>
                      </a:cubicBezTo>
                      <a:cubicBezTo>
                        <a:pt x="629" y="847"/>
                        <a:pt x="808" y="669"/>
                        <a:pt x="818" y="440"/>
                      </a:cubicBezTo>
                      <a:cubicBezTo>
                        <a:pt x="827" y="207"/>
                        <a:pt x="653" y="10"/>
                        <a:pt x="430" y="1"/>
                      </a:cubicBezTo>
                      <a:cubicBezTo>
                        <a:pt x="425" y="1"/>
                        <a:pt x="420" y="1"/>
                        <a:pt x="41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" name="Google Shape;210;p21"/>
                <p:cNvSpPr/>
                <p:nvPr/>
              </p:nvSpPr>
              <p:spPr>
                <a:xfrm>
                  <a:off x="6791163" y="2525925"/>
                  <a:ext cx="333970" cy="300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7" h="6061" extrusionOk="0">
                      <a:moveTo>
                        <a:pt x="113" y="0"/>
                      </a:moveTo>
                      <a:lnTo>
                        <a:pt x="59" y="2490"/>
                      </a:lnTo>
                      <a:lnTo>
                        <a:pt x="21" y="4214"/>
                      </a:lnTo>
                      <a:cubicBezTo>
                        <a:pt x="1" y="5157"/>
                        <a:pt x="688" y="5940"/>
                        <a:pt x="1553" y="5962"/>
                      </a:cubicBezTo>
                      <a:lnTo>
                        <a:pt x="2112" y="5977"/>
                      </a:lnTo>
                      <a:lnTo>
                        <a:pt x="5397" y="6060"/>
                      </a:lnTo>
                      <a:lnTo>
                        <a:pt x="6636" y="5531"/>
                      </a:lnTo>
                      <a:lnTo>
                        <a:pt x="6718" y="1718"/>
                      </a:lnTo>
                      <a:cubicBezTo>
                        <a:pt x="6736" y="863"/>
                        <a:pt x="6114" y="153"/>
                        <a:pt x="5328" y="133"/>
                      </a:cubicBezTo>
                      <a:lnTo>
                        <a:pt x="11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" name="Google Shape;211;p21"/>
                <p:cNvSpPr/>
                <p:nvPr/>
              </p:nvSpPr>
              <p:spPr>
                <a:xfrm>
                  <a:off x="7114313" y="2796481"/>
                  <a:ext cx="299814" cy="13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8" h="263" extrusionOk="0">
                      <a:moveTo>
                        <a:pt x="2" y="1"/>
                      </a:moveTo>
                      <a:lnTo>
                        <a:pt x="0" y="122"/>
                      </a:lnTo>
                      <a:lnTo>
                        <a:pt x="6044" y="263"/>
                      </a:lnTo>
                      <a:lnTo>
                        <a:pt x="6048" y="141"/>
                      </a:lnTo>
                      <a:lnTo>
                        <a:pt x="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21"/>
                <p:cNvSpPr/>
                <p:nvPr/>
              </p:nvSpPr>
              <p:spPr>
                <a:xfrm>
                  <a:off x="6785363" y="2530584"/>
                  <a:ext cx="333920" cy="300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6" h="6061" extrusionOk="0">
                      <a:moveTo>
                        <a:pt x="112" y="1"/>
                      </a:moveTo>
                      <a:lnTo>
                        <a:pt x="58" y="2490"/>
                      </a:lnTo>
                      <a:lnTo>
                        <a:pt x="21" y="4215"/>
                      </a:lnTo>
                      <a:cubicBezTo>
                        <a:pt x="0" y="5158"/>
                        <a:pt x="686" y="5941"/>
                        <a:pt x="1552" y="5963"/>
                      </a:cubicBezTo>
                      <a:lnTo>
                        <a:pt x="2111" y="5976"/>
                      </a:lnTo>
                      <a:lnTo>
                        <a:pt x="5396" y="6061"/>
                      </a:lnTo>
                      <a:lnTo>
                        <a:pt x="6635" y="5531"/>
                      </a:lnTo>
                      <a:lnTo>
                        <a:pt x="6716" y="1719"/>
                      </a:lnTo>
                      <a:cubicBezTo>
                        <a:pt x="6736" y="864"/>
                        <a:pt x="6113" y="154"/>
                        <a:pt x="5326" y="134"/>
                      </a:cubicBezTo>
                      <a:lnTo>
                        <a:pt x="1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" name="Google Shape;213;p21"/>
                <p:cNvSpPr/>
                <p:nvPr/>
              </p:nvSpPr>
              <p:spPr>
                <a:xfrm>
                  <a:off x="6784074" y="2530584"/>
                  <a:ext cx="281076" cy="300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0" h="6061" extrusionOk="0">
                      <a:moveTo>
                        <a:pt x="111" y="1"/>
                      </a:moveTo>
                      <a:lnTo>
                        <a:pt x="58" y="2490"/>
                      </a:lnTo>
                      <a:lnTo>
                        <a:pt x="21" y="4215"/>
                      </a:lnTo>
                      <a:cubicBezTo>
                        <a:pt x="1" y="5158"/>
                        <a:pt x="676" y="5941"/>
                        <a:pt x="1529" y="5963"/>
                      </a:cubicBezTo>
                      <a:lnTo>
                        <a:pt x="2080" y="5976"/>
                      </a:lnTo>
                      <a:lnTo>
                        <a:pt x="5313" y="6061"/>
                      </a:lnTo>
                      <a:lnTo>
                        <a:pt x="5382" y="3299"/>
                      </a:lnTo>
                      <a:cubicBezTo>
                        <a:pt x="5382" y="1093"/>
                        <a:pt x="5670" y="90"/>
                        <a:pt x="3548" y="90"/>
                      </a:cubicBezTo>
                      <a:lnTo>
                        <a:pt x="11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14" name="Google Shape;214;p21"/>
            <p:cNvSpPr/>
            <p:nvPr/>
          </p:nvSpPr>
          <p:spPr>
            <a:xfrm>
              <a:off x="7382908" y="2457626"/>
              <a:ext cx="113773" cy="46659"/>
            </a:xfrm>
            <a:custGeom>
              <a:avLst/>
              <a:gdLst/>
              <a:ahLst/>
              <a:cxnLst/>
              <a:rect l="l" t="t" r="r" b="b"/>
              <a:pathLst>
                <a:path w="1880" h="771" extrusionOk="0">
                  <a:moveTo>
                    <a:pt x="1011" y="0"/>
                  </a:moveTo>
                  <a:cubicBezTo>
                    <a:pt x="616" y="0"/>
                    <a:pt x="237" y="195"/>
                    <a:pt x="0" y="525"/>
                  </a:cubicBezTo>
                  <a:lnTo>
                    <a:pt x="1157" y="770"/>
                  </a:lnTo>
                  <a:lnTo>
                    <a:pt x="1451" y="405"/>
                  </a:lnTo>
                  <a:lnTo>
                    <a:pt x="1880" y="130"/>
                  </a:lnTo>
                  <a:lnTo>
                    <a:pt x="1136" y="7"/>
                  </a:lnTo>
                  <a:cubicBezTo>
                    <a:pt x="1094" y="2"/>
                    <a:pt x="1052" y="0"/>
                    <a:pt x="1011" y="0"/>
                  </a:cubicBezTo>
                  <a:close/>
                </a:path>
              </a:pathLst>
            </a:custGeom>
            <a:solidFill>
              <a:srgbClr val="F2C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1"/>
            <p:cNvSpPr/>
            <p:nvPr/>
          </p:nvSpPr>
          <p:spPr>
            <a:xfrm>
              <a:off x="7479613" y="2416778"/>
              <a:ext cx="361047" cy="136709"/>
            </a:xfrm>
            <a:custGeom>
              <a:avLst/>
              <a:gdLst/>
              <a:ahLst/>
              <a:cxnLst/>
              <a:rect l="l" t="t" r="r" b="b"/>
              <a:pathLst>
                <a:path w="5966" h="2259" extrusionOk="0">
                  <a:moveTo>
                    <a:pt x="4851" y="0"/>
                  </a:moveTo>
                  <a:cubicBezTo>
                    <a:pt x="4763" y="0"/>
                    <a:pt x="4675" y="11"/>
                    <a:pt x="4586" y="34"/>
                  </a:cubicBezTo>
                  <a:lnTo>
                    <a:pt x="7" y="1173"/>
                  </a:lnTo>
                  <a:lnTo>
                    <a:pt x="1" y="1174"/>
                  </a:lnTo>
                  <a:lnTo>
                    <a:pt x="89" y="1914"/>
                  </a:lnTo>
                  <a:cubicBezTo>
                    <a:pt x="89" y="1914"/>
                    <a:pt x="1452" y="2259"/>
                    <a:pt x="3406" y="2259"/>
                  </a:cubicBezTo>
                  <a:cubicBezTo>
                    <a:pt x="3893" y="2259"/>
                    <a:pt x="4418" y="2238"/>
                    <a:pt x="4966" y="2184"/>
                  </a:cubicBezTo>
                  <a:cubicBezTo>
                    <a:pt x="5383" y="2143"/>
                    <a:pt x="5715" y="1871"/>
                    <a:pt x="5863" y="1512"/>
                  </a:cubicBezTo>
                  <a:cubicBezTo>
                    <a:pt x="5940" y="1322"/>
                    <a:pt x="5966" y="1108"/>
                    <a:pt x="5924" y="891"/>
                  </a:cubicBezTo>
                  <a:cubicBezTo>
                    <a:pt x="5832" y="402"/>
                    <a:pt x="5428" y="54"/>
                    <a:pt x="4961" y="6"/>
                  </a:cubicBezTo>
                  <a:cubicBezTo>
                    <a:pt x="4924" y="2"/>
                    <a:pt x="4888" y="0"/>
                    <a:pt x="4851" y="0"/>
                  </a:cubicBezTo>
                  <a:close/>
                </a:path>
              </a:pathLst>
            </a:custGeom>
            <a:solidFill>
              <a:srgbClr val="8E51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1"/>
            <p:cNvSpPr/>
            <p:nvPr/>
          </p:nvSpPr>
          <p:spPr>
            <a:xfrm>
              <a:off x="7434165" y="2454903"/>
              <a:ext cx="125090" cy="61788"/>
            </a:xfrm>
            <a:custGeom>
              <a:avLst/>
              <a:gdLst/>
              <a:ahLst/>
              <a:cxnLst/>
              <a:rect l="l" t="t" r="r" b="b"/>
              <a:pathLst>
                <a:path w="2067" h="1021" extrusionOk="0">
                  <a:moveTo>
                    <a:pt x="925" y="0"/>
                  </a:moveTo>
                  <a:cubicBezTo>
                    <a:pt x="799" y="0"/>
                    <a:pt x="671" y="16"/>
                    <a:pt x="546" y="47"/>
                  </a:cubicBezTo>
                  <a:lnTo>
                    <a:pt x="381" y="101"/>
                  </a:lnTo>
                  <a:cubicBezTo>
                    <a:pt x="243" y="145"/>
                    <a:pt x="135" y="255"/>
                    <a:pt x="93" y="394"/>
                  </a:cubicBezTo>
                  <a:lnTo>
                    <a:pt x="0" y="698"/>
                  </a:lnTo>
                  <a:lnTo>
                    <a:pt x="0" y="698"/>
                  </a:lnTo>
                  <a:lnTo>
                    <a:pt x="204" y="610"/>
                  </a:lnTo>
                  <a:lnTo>
                    <a:pt x="630" y="1020"/>
                  </a:lnTo>
                  <a:lnTo>
                    <a:pt x="2066" y="498"/>
                  </a:lnTo>
                  <a:cubicBezTo>
                    <a:pt x="1767" y="176"/>
                    <a:pt x="1352" y="0"/>
                    <a:pt x="925" y="0"/>
                  </a:cubicBezTo>
                  <a:close/>
                </a:path>
              </a:pathLst>
            </a:custGeom>
            <a:solidFill>
              <a:srgbClr val="8E51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" name="Google Shape;217;p21"/>
            <p:cNvGrpSpPr/>
            <p:nvPr/>
          </p:nvGrpSpPr>
          <p:grpSpPr>
            <a:xfrm>
              <a:off x="6727087" y="1670074"/>
              <a:ext cx="765062" cy="2187889"/>
              <a:chOff x="6885325" y="1449825"/>
              <a:chExt cx="316050" cy="903825"/>
            </a:xfrm>
          </p:grpSpPr>
          <p:sp>
            <p:nvSpPr>
              <p:cNvPr id="218" name="Google Shape;218;p21"/>
              <p:cNvSpPr/>
              <p:nvPr/>
            </p:nvSpPr>
            <p:spPr>
              <a:xfrm>
                <a:off x="6910600" y="2085150"/>
                <a:ext cx="70450" cy="265475"/>
              </a:xfrm>
              <a:custGeom>
                <a:avLst/>
                <a:gdLst/>
                <a:ahLst/>
                <a:cxnLst/>
                <a:rect l="l" t="t" r="r" b="b"/>
                <a:pathLst>
                  <a:path w="2818" h="10619" extrusionOk="0">
                    <a:moveTo>
                      <a:pt x="1633" y="0"/>
                    </a:moveTo>
                    <a:lnTo>
                      <a:pt x="1" y="10618"/>
                    </a:lnTo>
                    <a:lnTo>
                      <a:pt x="593" y="10618"/>
                    </a:lnTo>
                    <a:lnTo>
                      <a:pt x="28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1"/>
              <p:cNvSpPr/>
              <p:nvPr/>
            </p:nvSpPr>
            <p:spPr>
              <a:xfrm>
                <a:off x="6982700" y="1624575"/>
                <a:ext cx="93125" cy="188725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7549" extrusionOk="0">
                    <a:moveTo>
                      <a:pt x="2170" y="0"/>
                    </a:moveTo>
                    <a:cubicBezTo>
                      <a:pt x="1532" y="0"/>
                      <a:pt x="958" y="392"/>
                      <a:pt x="768" y="1000"/>
                    </a:cubicBezTo>
                    <a:cubicBezTo>
                      <a:pt x="0" y="3466"/>
                      <a:pt x="388" y="4136"/>
                      <a:pt x="972" y="6500"/>
                    </a:cubicBezTo>
                    <a:cubicBezTo>
                      <a:pt x="1092" y="6985"/>
                      <a:pt x="1479" y="7371"/>
                      <a:pt x="1978" y="7501"/>
                    </a:cubicBezTo>
                    <a:cubicBezTo>
                      <a:pt x="2100" y="7533"/>
                      <a:pt x="2221" y="7548"/>
                      <a:pt x="2339" y="7548"/>
                    </a:cubicBezTo>
                    <a:cubicBezTo>
                      <a:pt x="3078" y="7548"/>
                      <a:pt x="3697" y="6960"/>
                      <a:pt x="3652" y="6203"/>
                    </a:cubicBezTo>
                    <a:lnTo>
                      <a:pt x="3724" y="1422"/>
                    </a:lnTo>
                    <a:cubicBezTo>
                      <a:pt x="3704" y="1081"/>
                      <a:pt x="3563" y="767"/>
                      <a:pt x="3338" y="519"/>
                    </a:cubicBezTo>
                    <a:cubicBezTo>
                      <a:pt x="3131" y="290"/>
                      <a:pt x="2855" y="120"/>
                      <a:pt x="2534" y="43"/>
                    </a:cubicBezTo>
                    <a:cubicBezTo>
                      <a:pt x="2412" y="14"/>
                      <a:pt x="2290" y="0"/>
                      <a:pt x="2170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1"/>
              <p:cNvSpPr/>
              <p:nvPr/>
            </p:nvSpPr>
            <p:spPr>
              <a:xfrm>
                <a:off x="7001200" y="1786050"/>
                <a:ext cx="140650" cy="122800"/>
              </a:xfrm>
              <a:custGeom>
                <a:avLst/>
                <a:gdLst/>
                <a:ahLst/>
                <a:cxnLst/>
                <a:rect l="l" t="t" r="r" b="b"/>
                <a:pathLst>
                  <a:path w="5626" h="4912" extrusionOk="0">
                    <a:moveTo>
                      <a:pt x="2157" y="1"/>
                    </a:moveTo>
                    <a:lnTo>
                      <a:pt x="1" y="1800"/>
                    </a:lnTo>
                    <a:cubicBezTo>
                      <a:pt x="1871" y="3493"/>
                      <a:pt x="4863" y="4912"/>
                      <a:pt x="4863" y="4912"/>
                    </a:cubicBezTo>
                    <a:lnTo>
                      <a:pt x="5625" y="4133"/>
                    </a:lnTo>
                    <a:lnTo>
                      <a:pt x="2157" y="1"/>
                    </a:lnTo>
                    <a:close/>
                  </a:path>
                </a:pathLst>
              </a:custGeom>
              <a:solidFill>
                <a:srgbClr val="EAAB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1"/>
              <p:cNvSpPr/>
              <p:nvPr/>
            </p:nvSpPr>
            <p:spPr>
              <a:xfrm>
                <a:off x="7143100" y="1882775"/>
                <a:ext cx="54275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2171" h="1181" extrusionOk="0">
                    <a:moveTo>
                      <a:pt x="1" y="0"/>
                    </a:moveTo>
                    <a:lnTo>
                      <a:pt x="1853" y="1165"/>
                    </a:lnTo>
                    <a:cubicBezTo>
                      <a:pt x="1877" y="1175"/>
                      <a:pt x="1903" y="1181"/>
                      <a:pt x="1930" y="1181"/>
                    </a:cubicBezTo>
                    <a:cubicBezTo>
                      <a:pt x="1947" y="1181"/>
                      <a:pt x="1965" y="1178"/>
                      <a:pt x="1983" y="1173"/>
                    </a:cubicBezTo>
                    <a:cubicBezTo>
                      <a:pt x="2124" y="1132"/>
                      <a:pt x="2170" y="957"/>
                      <a:pt x="2070" y="852"/>
                    </a:cubicBezTo>
                    <a:lnTo>
                      <a:pt x="1488" y="243"/>
                    </a:lnTo>
                    <a:cubicBezTo>
                      <a:pt x="1377" y="126"/>
                      <a:pt x="1225" y="58"/>
                      <a:pt x="1064" y="5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AB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1"/>
              <p:cNvSpPr/>
              <p:nvPr/>
            </p:nvSpPr>
            <p:spPr>
              <a:xfrm>
                <a:off x="7104300" y="1878175"/>
                <a:ext cx="73575" cy="51375"/>
              </a:xfrm>
              <a:custGeom>
                <a:avLst/>
                <a:gdLst/>
                <a:ahLst/>
                <a:cxnLst/>
                <a:rect l="l" t="t" r="r" b="b"/>
                <a:pathLst>
                  <a:path w="2943" h="2055" extrusionOk="0">
                    <a:moveTo>
                      <a:pt x="1108" y="0"/>
                    </a:moveTo>
                    <a:lnTo>
                      <a:pt x="0" y="839"/>
                    </a:lnTo>
                    <a:lnTo>
                      <a:pt x="1009" y="2055"/>
                    </a:lnTo>
                    <a:lnTo>
                      <a:pt x="2943" y="759"/>
                    </a:lnTo>
                    <a:lnTo>
                      <a:pt x="1108" y="0"/>
                    </a:lnTo>
                    <a:close/>
                  </a:path>
                </a:pathLst>
              </a:custGeom>
              <a:solidFill>
                <a:srgbClr val="EAAB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1"/>
              <p:cNvSpPr/>
              <p:nvPr/>
            </p:nvSpPr>
            <p:spPr>
              <a:xfrm>
                <a:off x="7153575" y="1897150"/>
                <a:ext cx="43200" cy="32300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292" extrusionOk="0">
                    <a:moveTo>
                      <a:pt x="972" y="0"/>
                    </a:moveTo>
                    <a:lnTo>
                      <a:pt x="0" y="509"/>
                    </a:lnTo>
                    <a:lnTo>
                      <a:pt x="862" y="715"/>
                    </a:lnTo>
                    <a:lnTo>
                      <a:pt x="1348" y="1236"/>
                    </a:lnTo>
                    <a:cubicBezTo>
                      <a:pt x="1382" y="1270"/>
                      <a:pt x="1429" y="1290"/>
                      <a:pt x="1478" y="1291"/>
                    </a:cubicBezTo>
                    <a:cubicBezTo>
                      <a:pt x="1480" y="1291"/>
                      <a:pt x="1482" y="1291"/>
                      <a:pt x="1484" y="1291"/>
                    </a:cubicBezTo>
                    <a:cubicBezTo>
                      <a:pt x="1637" y="1291"/>
                      <a:pt x="1727" y="1118"/>
                      <a:pt x="1641" y="992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rgbClr val="EAAB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1"/>
              <p:cNvSpPr/>
              <p:nvPr/>
            </p:nvSpPr>
            <p:spPr>
              <a:xfrm>
                <a:off x="7151650" y="1904575"/>
                <a:ext cx="32050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983" extrusionOk="0">
                    <a:moveTo>
                      <a:pt x="519" y="1"/>
                    </a:moveTo>
                    <a:lnTo>
                      <a:pt x="0" y="410"/>
                    </a:lnTo>
                    <a:lnTo>
                      <a:pt x="820" y="939"/>
                    </a:lnTo>
                    <a:cubicBezTo>
                      <a:pt x="866" y="969"/>
                      <a:pt x="918" y="983"/>
                      <a:pt x="970" y="983"/>
                    </a:cubicBezTo>
                    <a:cubicBezTo>
                      <a:pt x="1045" y="983"/>
                      <a:pt x="1119" y="953"/>
                      <a:pt x="1173" y="895"/>
                    </a:cubicBezTo>
                    <a:cubicBezTo>
                      <a:pt x="1282" y="776"/>
                      <a:pt x="1267" y="589"/>
                      <a:pt x="1141" y="490"/>
                    </a:cubicBezTo>
                    <a:lnTo>
                      <a:pt x="519" y="1"/>
                    </a:lnTo>
                    <a:close/>
                  </a:path>
                </a:pathLst>
              </a:custGeom>
              <a:solidFill>
                <a:srgbClr val="EAAB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1"/>
              <p:cNvSpPr/>
              <p:nvPr/>
            </p:nvSpPr>
            <p:spPr>
              <a:xfrm>
                <a:off x="7140350" y="1912250"/>
                <a:ext cx="32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283" h="983" extrusionOk="0">
                    <a:moveTo>
                      <a:pt x="520" y="0"/>
                    </a:moveTo>
                    <a:lnTo>
                      <a:pt x="1" y="410"/>
                    </a:lnTo>
                    <a:lnTo>
                      <a:pt x="821" y="939"/>
                    </a:lnTo>
                    <a:cubicBezTo>
                      <a:pt x="867" y="968"/>
                      <a:pt x="919" y="983"/>
                      <a:pt x="970" y="983"/>
                    </a:cubicBezTo>
                    <a:cubicBezTo>
                      <a:pt x="1045" y="983"/>
                      <a:pt x="1120" y="952"/>
                      <a:pt x="1174" y="894"/>
                    </a:cubicBezTo>
                    <a:cubicBezTo>
                      <a:pt x="1282" y="776"/>
                      <a:pt x="1269" y="590"/>
                      <a:pt x="1142" y="490"/>
                    </a:cubicBezTo>
                    <a:lnTo>
                      <a:pt x="520" y="0"/>
                    </a:lnTo>
                    <a:close/>
                  </a:path>
                </a:pathLst>
              </a:custGeom>
              <a:solidFill>
                <a:srgbClr val="EAAB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1"/>
              <p:cNvSpPr/>
              <p:nvPr/>
            </p:nvSpPr>
            <p:spPr>
              <a:xfrm>
                <a:off x="7129500" y="1919300"/>
                <a:ext cx="32050" cy="24600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984" extrusionOk="0">
                    <a:moveTo>
                      <a:pt x="520" y="0"/>
                    </a:moveTo>
                    <a:lnTo>
                      <a:pt x="1" y="410"/>
                    </a:lnTo>
                    <a:lnTo>
                      <a:pt x="820" y="939"/>
                    </a:lnTo>
                    <a:cubicBezTo>
                      <a:pt x="866" y="969"/>
                      <a:pt x="918" y="983"/>
                      <a:pt x="969" y="983"/>
                    </a:cubicBezTo>
                    <a:cubicBezTo>
                      <a:pt x="1044" y="983"/>
                      <a:pt x="1118" y="953"/>
                      <a:pt x="1172" y="894"/>
                    </a:cubicBezTo>
                    <a:cubicBezTo>
                      <a:pt x="1282" y="777"/>
                      <a:pt x="1267" y="590"/>
                      <a:pt x="1140" y="490"/>
                    </a:cubicBezTo>
                    <a:lnTo>
                      <a:pt x="520" y="0"/>
                    </a:lnTo>
                    <a:close/>
                  </a:path>
                </a:pathLst>
              </a:custGeom>
              <a:solidFill>
                <a:srgbClr val="EAAB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1"/>
              <p:cNvSpPr/>
              <p:nvPr/>
            </p:nvSpPr>
            <p:spPr>
              <a:xfrm>
                <a:off x="7042625" y="2216550"/>
                <a:ext cx="63125" cy="88725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3549" extrusionOk="0">
                    <a:moveTo>
                      <a:pt x="2298" y="1"/>
                    </a:moveTo>
                    <a:lnTo>
                      <a:pt x="0" y="51"/>
                    </a:lnTo>
                    <a:lnTo>
                      <a:pt x="241" y="3549"/>
                    </a:lnTo>
                    <a:lnTo>
                      <a:pt x="2524" y="3292"/>
                    </a:lnTo>
                    <a:lnTo>
                      <a:pt x="229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1"/>
              <p:cNvSpPr/>
              <p:nvPr/>
            </p:nvSpPr>
            <p:spPr>
              <a:xfrm>
                <a:off x="7040900" y="2277775"/>
                <a:ext cx="160475" cy="75850"/>
              </a:xfrm>
              <a:custGeom>
                <a:avLst/>
                <a:gdLst/>
                <a:ahLst/>
                <a:cxnLst/>
                <a:rect l="l" t="t" r="r" b="b"/>
                <a:pathLst>
                  <a:path w="6419" h="3034" extrusionOk="0">
                    <a:moveTo>
                      <a:pt x="2013" y="0"/>
                    </a:moveTo>
                    <a:cubicBezTo>
                      <a:pt x="1802" y="0"/>
                      <a:pt x="1597" y="63"/>
                      <a:pt x="1427" y="182"/>
                    </a:cubicBezTo>
                    <a:cubicBezTo>
                      <a:pt x="1254" y="302"/>
                      <a:pt x="1049" y="365"/>
                      <a:pt x="841" y="365"/>
                    </a:cubicBezTo>
                    <a:cubicBezTo>
                      <a:pt x="723" y="365"/>
                      <a:pt x="604" y="345"/>
                      <a:pt x="490" y="303"/>
                    </a:cubicBezTo>
                    <a:lnTo>
                      <a:pt x="374" y="261"/>
                    </a:lnTo>
                    <a:cubicBezTo>
                      <a:pt x="343" y="249"/>
                      <a:pt x="310" y="244"/>
                      <a:pt x="277" y="244"/>
                    </a:cubicBezTo>
                    <a:cubicBezTo>
                      <a:pt x="222" y="244"/>
                      <a:pt x="167" y="260"/>
                      <a:pt x="120" y="292"/>
                    </a:cubicBezTo>
                    <a:cubicBezTo>
                      <a:pt x="44" y="340"/>
                      <a:pt x="1" y="422"/>
                      <a:pt x="1" y="507"/>
                    </a:cubicBezTo>
                    <a:cubicBezTo>
                      <a:pt x="1" y="530"/>
                      <a:pt x="4" y="554"/>
                      <a:pt x="11" y="576"/>
                    </a:cubicBezTo>
                    <a:cubicBezTo>
                      <a:pt x="322" y="1656"/>
                      <a:pt x="13" y="1875"/>
                      <a:pt x="68" y="2610"/>
                    </a:cubicBezTo>
                    <a:cubicBezTo>
                      <a:pt x="77" y="2734"/>
                      <a:pt x="98" y="2873"/>
                      <a:pt x="132" y="3033"/>
                    </a:cubicBezTo>
                    <a:lnTo>
                      <a:pt x="6418" y="3033"/>
                    </a:lnTo>
                    <a:cubicBezTo>
                      <a:pt x="6418" y="2878"/>
                      <a:pt x="6402" y="2737"/>
                      <a:pt x="6372" y="2610"/>
                    </a:cubicBezTo>
                    <a:cubicBezTo>
                      <a:pt x="6056" y="1287"/>
                      <a:pt x="4211" y="1385"/>
                      <a:pt x="3132" y="300"/>
                    </a:cubicBezTo>
                    <a:cubicBezTo>
                      <a:pt x="2944" y="109"/>
                      <a:pt x="2684" y="0"/>
                      <a:pt x="24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1"/>
              <p:cNvSpPr/>
              <p:nvPr/>
            </p:nvSpPr>
            <p:spPr>
              <a:xfrm>
                <a:off x="7044600" y="2310600"/>
                <a:ext cx="42975" cy="37725"/>
              </a:xfrm>
              <a:custGeom>
                <a:avLst/>
                <a:gdLst/>
                <a:ahLst/>
                <a:cxnLst/>
                <a:rect l="l" t="t" r="r" b="b"/>
                <a:pathLst>
                  <a:path w="1719" h="1509" fill="none" extrusionOk="0">
                    <a:moveTo>
                      <a:pt x="0" y="1"/>
                    </a:moveTo>
                    <a:cubicBezTo>
                      <a:pt x="1214" y="1"/>
                      <a:pt x="1718" y="1509"/>
                      <a:pt x="1718" y="1509"/>
                    </a:cubicBezTo>
                  </a:path>
                </a:pathLst>
              </a:custGeom>
              <a:noFill/>
              <a:ln w="475" cap="flat" cmpd="sng">
                <a:solidFill>
                  <a:srgbClr val="4C4C4B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1"/>
              <p:cNvSpPr/>
              <p:nvPr/>
            </p:nvSpPr>
            <p:spPr>
              <a:xfrm>
                <a:off x="7042600" y="2343025"/>
                <a:ext cx="158775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6351" h="424" extrusionOk="0">
                    <a:moveTo>
                      <a:pt x="0" y="0"/>
                    </a:moveTo>
                    <a:cubicBezTo>
                      <a:pt x="9" y="124"/>
                      <a:pt x="30" y="263"/>
                      <a:pt x="64" y="423"/>
                    </a:cubicBezTo>
                    <a:lnTo>
                      <a:pt x="6350" y="423"/>
                    </a:lnTo>
                    <a:cubicBezTo>
                      <a:pt x="6350" y="268"/>
                      <a:pt x="6334" y="127"/>
                      <a:pt x="6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1"/>
              <p:cNvSpPr/>
              <p:nvPr/>
            </p:nvSpPr>
            <p:spPr>
              <a:xfrm>
                <a:off x="6892725" y="2223400"/>
                <a:ext cx="72100" cy="93350"/>
              </a:xfrm>
              <a:custGeom>
                <a:avLst/>
                <a:gdLst/>
                <a:ahLst/>
                <a:cxnLst/>
                <a:rect l="l" t="t" r="r" b="b"/>
                <a:pathLst>
                  <a:path w="2884" h="3734" extrusionOk="0">
                    <a:moveTo>
                      <a:pt x="586" y="1"/>
                    </a:moveTo>
                    <a:lnTo>
                      <a:pt x="0" y="3733"/>
                    </a:lnTo>
                    <a:lnTo>
                      <a:pt x="2250" y="3095"/>
                    </a:lnTo>
                    <a:lnTo>
                      <a:pt x="2883" y="120"/>
                    </a:lnTo>
                    <a:lnTo>
                      <a:pt x="58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1"/>
              <p:cNvSpPr/>
              <p:nvPr/>
            </p:nvSpPr>
            <p:spPr>
              <a:xfrm>
                <a:off x="6885325" y="2284925"/>
                <a:ext cx="119825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4793" h="2749" extrusionOk="0">
                    <a:moveTo>
                      <a:pt x="899" y="0"/>
                    </a:moveTo>
                    <a:cubicBezTo>
                      <a:pt x="45" y="1199"/>
                      <a:pt x="0" y="2748"/>
                      <a:pt x="457" y="2748"/>
                    </a:cubicBezTo>
                    <a:lnTo>
                      <a:pt x="4213" y="2748"/>
                    </a:lnTo>
                    <a:cubicBezTo>
                      <a:pt x="4793" y="2748"/>
                      <a:pt x="4663" y="2127"/>
                      <a:pt x="4119" y="2127"/>
                    </a:cubicBezTo>
                    <a:cubicBezTo>
                      <a:pt x="4020" y="2127"/>
                      <a:pt x="3908" y="2147"/>
                      <a:pt x="3784" y="2195"/>
                    </a:cubicBezTo>
                    <a:cubicBezTo>
                      <a:pt x="2871" y="1062"/>
                      <a:pt x="2775" y="0"/>
                      <a:pt x="2775" y="0"/>
                    </a:cubicBezTo>
                    <a:close/>
                  </a:path>
                </a:pathLst>
              </a:custGeom>
              <a:solidFill>
                <a:srgbClr val="C06C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1"/>
              <p:cNvSpPr/>
              <p:nvPr/>
            </p:nvSpPr>
            <p:spPr>
              <a:xfrm>
                <a:off x="6885350" y="2275700"/>
                <a:ext cx="118300" cy="77925"/>
              </a:xfrm>
              <a:custGeom>
                <a:avLst/>
                <a:gdLst/>
                <a:ahLst/>
                <a:cxnLst/>
                <a:rect l="l" t="t" r="r" b="b"/>
                <a:pathLst>
                  <a:path w="4732" h="3117" extrusionOk="0">
                    <a:moveTo>
                      <a:pt x="1771" y="1"/>
                    </a:moveTo>
                    <a:cubicBezTo>
                      <a:pt x="1493" y="1"/>
                      <a:pt x="1229" y="80"/>
                      <a:pt x="1009" y="219"/>
                    </a:cubicBezTo>
                    <a:cubicBezTo>
                      <a:pt x="786" y="358"/>
                      <a:pt x="604" y="558"/>
                      <a:pt x="493" y="799"/>
                    </a:cubicBezTo>
                    <a:cubicBezTo>
                      <a:pt x="275" y="1276"/>
                      <a:pt x="51" y="1941"/>
                      <a:pt x="9" y="2733"/>
                    </a:cubicBezTo>
                    <a:cubicBezTo>
                      <a:pt x="1" y="2858"/>
                      <a:pt x="0" y="2985"/>
                      <a:pt x="3" y="3116"/>
                    </a:cubicBezTo>
                    <a:lnTo>
                      <a:pt x="4732" y="3116"/>
                    </a:lnTo>
                    <a:cubicBezTo>
                      <a:pt x="4732" y="2969"/>
                      <a:pt x="4711" y="2843"/>
                      <a:pt x="4670" y="2733"/>
                    </a:cubicBezTo>
                    <a:cubicBezTo>
                      <a:pt x="4426" y="2022"/>
                      <a:pt x="3485" y="1944"/>
                      <a:pt x="3080" y="878"/>
                    </a:cubicBezTo>
                    <a:cubicBezTo>
                      <a:pt x="2882" y="352"/>
                      <a:pt x="2359" y="1"/>
                      <a:pt x="17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1"/>
              <p:cNvSpPr/>
              <p:nvPr/>
            </p:nvSpPr>
            <p:spPr>
              <a:xfrm>
                <a:off x="6892725" y="2308000"/>
                <a:ext cx="18800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1633" fill="none" extrusionOk="0">
                    <a:moveTo>
                      <a:pt x="0" y="1"/>
                    </a:moveTo>
                    <a:cubicBezTo>
                      <a:pt x="751" y="587"/>
                      <a:pt x="562" y="1632"/>
                      <a:pt x="562" y="1632"/>
                    </a:cubicBezTo>
                  </a:path>
                </a:pathLst>
              </a:custGeom>
              <a:noFill/>
              <a:ln w="475" cap="flat" cmpd="sng">
                <a:solidFill>
                  <a:srgbClr val="4C4C4B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1"/>
              <p:cNvSpPr/>
              <p:nvPr/>
            </p:nvSpPr>
            <p:spPr>
              <a:xfrm>
                <a:off x="6885350" y="2344025"/>
                <a:ext cx="11830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4732" h="384" extrusionOk="0">
                    <a:moveTo>
                      <a:pt x="9" y="0"/>
                    </a:moveTo>
                    <a:cubicBezTo>
                      <a:pt x="1" y="125"/>
                      <a:pt x="0" y="252"/>
                      <a:pt x="3" y="383"/>
                    </a:cubicBezTo>
                    <a:lnTo>
                      <a:pt x="4732" y="383"/>
                    </a:lnTo>
                    <a:cubicBezTo>
                      <a:pt x="4732" y="236"/>
                      <a:pt x="4711" y="110"/>
                      <a:pt x="4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1"/>
              <p:cNvSpPr/>
              <p:nvPr/>
            </p:nvSpPr>
            <p:spPr>
              <a:xfrm>
                <a:off x="6912125" y="1801925"/>
                <a:ext cx="158600" cy="101575"/>
              </a:xfrm>
              <a:custGeom>
                <a:avLst/>
                <a:gdLst/>
                <a:ahLst/>
                <a:cxnLst/>
                <a:rect l="l" t="t" r="r" b="b"/>
                <a:pathLst>
                  <a:path w="6344" h="4063" extrusionOk="0">
                    <a:moveTo>
                      <a:pt x="1291" y="0"/>
                    </a:moveTo>
                    <a:cubicBezTo>
                      <a:pt x="795" y="467"/>
                      <a:pt x="496" y="1134"/>
                      <a:pt x="315" y="1793"/>
                    </a:cubicBezTo>
                    <a:cubicBezTo>
                      <a:pt x="1" y="2939"/>
                      <a:pt x="46" y="4062"/>
                      <a:pt x="46" y="4062"/>
                    </a:cubicBezTo>
                    <a:lnTo>
                      <a:pt x="6344" y="4062"/>
                    </a:lnTo>
                    <a:cubicBezTo>
                      <a:pt x="6269" y="3462"/>
                      <a:pt x="6155" y="2928"/>
                      <a:pt x="6024" y="2465"/>
                    </a:cubicBezTo>
                    <a:cubicBezTo>
                      <a:pt x="5614" y="990"/>
                      <a:pt x="5040" y="213"/>
                      <a:pt x="5040" y="213"/>
                    </a:cubicBezTo>
                    <a:lnTo>
                      <a:pt x="12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1"/>
              <p:cNvSpPr/>
              <p:nvPr/>
            </p:nvSpPr>
            <p:spPr>
              <a:xfrm>
                <a:off x="6963500" y="1851275"/>
                <a:ext cx="153975" cy="418275"/>
              </a:xfrm>
              <a:custGeom>
                <a:avLst/>
                <a:gdLst/>
                <a:ahLst/>
                <a:cxnLst/>
                <a:rect l="l" t="t" r="r" b="b"/>
                <a:pathLst>
                  <a:path w="6159" h="16731" extrusionOk="0">
                    <a:moveTo>
                      <a:pt x="1" y="1"/>
                    </a:moveTo>
                    <a:lnTo>
                      <a:pt x="1108" y="3240"/>
                    </a:lnTo>
                    <a:lnTo>
                      <a:pt x="2638" y="7726"/>
                    </a:lnTo>
                    <a:lnTo>
                      <a:pt x="3065" y="16722"/>
                    </a:lnTo>
                    <a:lnTo>
                      <a:pt x="4010" y="16724"/>
                    </a:lnTo>
                    <a:lnTo>
                      <a:pt x="6158" y="16731"/>
                    </a:lnTo>
                    <a:lnTo>
                      <a:pt x="5772" y="7316"/>
                    </a:ln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1"/>
              <p:cNvSpPr/>
              <p:nvPr/>
            </p:nvSpPr>
            <p:spPr>
              <a:xfrm>
                <a:off x="6991175" y="1888750"/>
                <a:ext cx="72600" cy="38065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15226" extrusionOk="0">
                    <a:moveTo>
                      <a:pt x="411" y="0"/>
                    </a:moveTo>
                    <a:lnTo>
                      <a:pt x="1" y="1741"/>
                    </a:lnTo>
                    <a:lnTo>
                      <a:pt x="1531" y="6227"/>
                    </a:lnTo>
                    <a:lnTo>
                      <a:pt x="1958" y="15223"/>
                    </a:lnTo>
                    <a:lnTo>
                      <a:pt x="2903" y="15225"/>
                    </a:lnTo>
                    <a:lnTo>
                      <a:pt x="2554" y="6123"/>
                    </a:lnTo>
                    <a:lnTo>
                      <a:pt x="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1"/>
              <p:cNvSpPr/>
              <p:nvPr/>
            </p:nvSpPr>
            <p:spPr>
              <a:xfrm>
                <a:off x="7001425" y="1888750"/>
                <a:ext cx="62350" cy="380650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5226" fill="none" extrusionOk="0">
                    <a:moveTo>
                      <a:pt x="2493" y="15225"/>
                    </a:moveTo>
                    <a:lnTo>
                      <a:pt x="2144" y="6123"/>
                    </a:lnTo>
                    <a:lnTo>
                      <a:pt x="1" y="0"/>
                    </a:lnTo>
                  </a:path>
                </a:pathLst>
              </a:custGeom>
              <a:noFill/>
              <a:ln w="950" cap="flat" cmpd="sng">
                <a:solidFill>
                  <a:srgbClr val="2D2D2F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1"/>
              <p:cNvSpPr/>
              <p:nvPr/>
            </p:nvSpPr>
            <p:spPr>
              <a:xfrm>
                <a:off x="7039475" y="2254000"/>
                <a:ext cx="77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098" h="1" fill="none" extrusionOk="0">
                    <a:moveTo>
                      <a:pt x="1" y="0"/>
                    </a:moveTo>
                    <a:lnTo>
                      <a:pt x="3097" y="0"/>
                    </a:lnTo>
                  </a:path>
                </a:pathLst>
              </a:custGeom>
              <a:noFill/>
              <a:ln w="950" cap="flat" cmpd="sng">
                <a:solidFill>
                  <a:schemeClr val="dk1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1"/>
              <p:cNvSpPr/>
              <p:nvPr/>
            </p:nvSpPr>
            <p:spPr>
              <a:xfrm>
                <a:off x="6891725" y="1875125"/>
                <a:ext cx="120675" cy="393325"/>
              </a:xfrm>
              <a:custGeom>
                <a:avLst/>
                <a:gdLst/>
                <a:ahLst/>
                <a:cxnLst/>
                <a:rect l="l" t="t" r="r" b="b"/>
                <a:pathLst>
                  <a:path w="4827" h="15733" extrusionOk="0">
                    <a:moveTo>
                      <a:pt x="4827" y="0"/>
                    </a:moveTo>
                    <a:lnTo>
                      <a:pt x="863" y="1133"/>
                    </a:lnTo>
                    <a:lnTo>
                      <a:pt x="1078" y="7131"/>
                    </a:lnTo>
                    <a:lnTo>
                      <a:pt x="0" y="15732"/>
                    </a:lnTo>
                    <a:lnTo>
                      <a:pt x="2793" y="15732"/>
                    </a:lnTo>
                    <a:lnTo>
                      <a:pt x="4220" y="6712"/>
                    </a:lnTo>
                    <a:lnTo>
                      <a:pt x="48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1"/>
              <p:cNvSpPr/>
              <p:nvPr/>
            </p:nvSpPr>
            <p:spPr>
              <a:xfrm>
                <a:off x="6994775" y="1820175"/>
                <a:ext cx="22100" cy="53825"/>
              </a:xfrm>
              <a:custGeom>
                <a:avLst/>
                <a:gdLst/>
                <a:ahLst/>
                <a:cxnLst/>
                <a:rect l="l" t="t" r="r" b="b"/>
                <a:pathLst>
                  <a:path w="884" h="2153" fill="none" extrusionOk="0">
                    <a:moveTo>
                      <a:pt x="883" y="1"/>
                    </a:moveTo>
                    <a:lnTo>
                      <a:pt x="660" y="2152"/>
                    </a:lnTo>
                    <a:cubicBezTo>
                      <a:pt x="660" y="2152"/>
                      <a:pt x="1" y="1804"/>
                      <a:pt x="186" y="1077"/>
                    </a:cubicBezTo>
                  </a:path>
                </a:pathLst>
              </a:custGeom>
              <a:noFill/>
              <a:ln w="950" cap="flat" cmpd="sng">
                <a:solidFill>
                  <a:schemeClr val="dk1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1"/>
              <p:cNvSpPr/>
              <p:nvPr/>
            </p:nvSpPr>
            <p:spPr>
              <a:xfrm>
                <a:off x="6912175" y="1872550"/>
                <a:ext cx="28725" cy="395900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15836" fill="none" extrusionOk="0">
                    <a:moveTo>
                      <a:pt x="1" y="15835"/>
                    </a:moveTo>
                    <a:lnTo>
                      <a:pt x="1149" y="7246"/>
                    </a:lnTo>
                    <a:cubicBezTo>
                      <a:pt x="1149" y="7246"/>
                      <a:pt x="487" y="2661"/>
                      <a:pt x="929" y="0"/>
                    </a:cubicBezTo>
                  </a:path>
                </a:pathLst>
              </a:custGeom>
              <a:noFill/>
              <a:ln w="950" cap="flat" cmpd="sng">
                <a:solidFill>
                  <a:schemeClr val="dk1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1"/>
              <p:cNvSpPr/>
              <p:nvPr/>
            </p:nvSpPr>
            <p:spPr>
              <a:xfrm>
                <a:off x="6893350" y="2254625"/>
                <a:ext cx="70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1" fill="none" extrusionOk="0">
                    <a:moveTo>
                      <a:pt x="0" y="0"/>
                    </a:moveTo>
                    <a:lnTo>
                      <a:pt x="2812" y="0"/>
                    </a:lnTo>
                  </a:path>
                </a:pathLst>
              </a:custGeom>
              <a:noFill/>
              <a:ln w="950" cap="flat" cmpd="sng">
                <a:solidFill>
                  <a:schemeClr val="dk1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1"/>
              <p:cNvSpPr/>
              <p:nvPr/>
            </p:nvSpPr>
            <p:spPr>
              <a:xfrm>
                <a:off x="6915050" y="1831475"/>
                <a:ext cx="64000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2220" fill="none" extrusionOk="0">
                    <a:moveTo>
                      <a:pt x="0" y="1619"/>
                    </a:moveTo>
                    <a:cubicBezTo>
                      <a:pt x="0" y="1619"/>
                      <a:pt x="1884" y="2219"/>
                      <a:pt x="2560" y="0"/>
                    </a:cubicBezTo>
                  </a:path>
                </a:pathLst>
              </a:custGeom>
              <a:noFill/>
              <a:ln w="950" cap="flat" cmpd="sng">
                <a:solidFill>
                  <a:schemeClr val="dk1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1"/>
              <p:cNvSpPr/>
              <p:nvPr/>
            </p:nvSpPr>
            <p:spPr>
              <a:xfrm>
                <a:off x="6935200" y="1817475"/>
                <a:ext cx="109225" cy="4875"/>
              </a:xfrm>
              <a:custGeom>
                <a:avLst/>
                <a:gdLst/>
                <a:ahLst/>
                <a:cxnLst/>
                <a:rect l="l" t="t" r="r" b="b"/>
                <a:pathLst>
                  <a:path w="4369" h="195" fill="none" extrusionOk="0">
                    <a:moveTo>
                      <a:pt x="4368" y="195"/>
                    </a:moveTo>
                    <a:lnTo>
                      <a:pt x="0" y="0"/>
                    </a:lnTo>
                  </a:path>
                </a:pathLst>
              </a:custGeom>
              <a:noFill/>
              <a:ln w="950" cap="flat" cmpd="sng">
                <a:solidFill>
                  <a:srgbClr val="2D2D2F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1"/>
              <p:cNvSpPr/>
              <p:nvPr/>
            </p:nvSpPr>
            <p:spPr>
              <a:xfrm>
                <a:off x="6919975" y="1801925"/>
                <a:ext cx="142750" cy="63075"/>
              </a:xfrm>
              <a:custGeom>
                <a:avLst/>
                <a:gdLst/>
                <a:ahLst/>
                <a:cxnLst/>
                <a:rect l="l" t="t" r="r" b="b"/>
                <a:pathLst>
                  <a:path w="5710" h="2523" extrusionOk="0">
                    <a:moveTo>
                      <a:pt x="977" y="0"/>
                    </a:moveTo>
                    <a:cubicBezTo>
                      <a:pt x="481" y="467"/>
                      <a:pt x="182" y="1134"/>
                      <a:pt x="1" y="1793"/>
                    </a:cubicBezTo>
                    <a:lnTo>
                      <a:pt x="4567" y="1660"/>
                    </a:lnTo>
                    <a:cubicBezTo>
                      <a:pt x="4567" y="1660"/>
                      <a:pt x="4693" y="2522"/>
                      <a:pt x="5381" y="2522"/>
                    </a:cubicBezTo>
                    <a:cubicBezTo>
                      <a:pt x="5479" y="2522"/>
                      <a:pt x="5588" y="2505"/>
                      <a:pt x="5710" y="2465"/>
                    </a:cubicBezTo>
                    <a:cubicBezTo>
                      <a:pt x="5300" y="990"/>
                      <a:pt x="4726" y="213"/>
                      <a:pt x="4726" y="213"/>
                    </a:cubicBezTo>
                    <a:lnTo>
                      <a:pt x="9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1"/>
              <p:cNvSpPr/>
              <p:nvPr/>
            </p:nvSpPr>
            <p:spPr>
              <a:xfrm>
                <a:off x="6908900" y="1595550"/>
                <a:ext cx="159225" cy="242700"/>
              </a:xfrm>
              <a:custGeom>
                <a:avLst/>
                <a:gdLst/>
                <a:ahLst/>
                <a:cxnLst/>
                <a:rect l="l" t="t" r="r" b="b"/>
                <a:pathLst>
                  <a:path w="6369" h="9708" extrusionOk="0">
                    <a:moveTo>
                      <a:pt x="3081" y="0"/>
                    </a:moveTo>
                    <a:cubicBezTo>
                      <a:pt x="2654" y="0"/>
                      <a:pt x="868" y="443"/>
                      <a:pt x="267" y="2841"/>
                    </a:cubicBezTo>
                    <a:cubicBezTo>
                      <a:pt x="0" y="3911"/>
                      <a:pt x="194" y="4965"/>
                      <a:pt x="235" y="5937"/>
                    </a:cubicBezTo>
                    <a:cubicBezTo>
                      <a:pt x="330" y="8117"/>
                      <a:pt x="293" y="9605"/>
                      <a:pt x="293" y="9605"/>
                    </a:cubicBezTo>
                    <a:lnTo>
                      <a:pt x="6256" y="9707"/>
                    </a:lnTo>
                    <a:lnTo>
                      <a:pt x="5448" y="6270"/>
                    </a:lnTo>
                    <a:lnTo>
                      <a:pt x="5446" y="6262"/>
                    </a:lnTo>
                    <a:lnTo>
                      <a:pt x="5437" y="6226"/>
                    </a:lnTo>
                    <a:cubicBezTo>
                      <a:pt x="5980" y="5764"/>
                      <a:pt x="6239" y="5237"/>
                      <a:pt x="6329" y="4707"/>
                    </a:cubicBezTo>
                    <a:cubicBezTo>
                      <a:pt x="6344" y="4618"/>
                      <a:pt x="6354" y="4526"/>
                      <a:pt x="6358" y="4437"/>
                    </a:cubicBezTo>
                    <a:cubicBezTo>
                      <a:pt x="6366" y="4375"/>
                      <a:pt x="6368" y="4314"/>
                      <a:pt x="6368" y="4255"/>
                    </a:cubicBezTo>
                    <a:cubicBezTo>
                      <a:pt x="6369" y="4046"/>
                      <a:pt x="6348" y="3840"/>
                      <a:pt x="6316" y="3640"/>
                    </a:cubicBezTo>
                    <a:cubicBezTo>
                      <a:pt x="6306" y="3581"/>
                      <a:pt x="6295" y="3521"/>
                      <a:pt x="6282" y="3464"/>
                    </a:cubicBezTo>
                    <a:cubicBezTo>
                      <a:pt x="6224" y="3188"/>
                      <a:pt x="6145" y="2870"/>
                      <a:pt x="6064" y="2560"/>
                    </a:cubicBezTo>
                    <a:cubicBezTo>
                      <a:pt x="5851" y="1751"/>
                      <a:pt x="5298" y="1075"/>
                      <a:pt x="4547" y="708"/>
                    </a:cubicBezTo>
                    <a:lnTo>
                      <a:pt x="3167" y="32"/>
                    </a:lnTo>
                    <a:cubicBezTo>
                      <a:pt x="3188" y="14"/>
                      <a:pt x="3155" y="0"/>
                      <a:pt x="30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1"/>
              <p:cNvSpPr/>
              <p:nvPr/>
            </p:nvSpPr>
            <p:spPr>
              <a:xfrm>
                <a:off x="6985650" y="1595550"/>
                <a:ext cx="60675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4287" extrusionOk="0">
                    <a:moveTo>
                      <a:pt x="1" y="0"/>
                    </a:moveTo>
                    <a:lnTo>
                      <a:pt x="2427" y="4286"/>
                    </a:lnTo>
                    <a:lnTo>
                      <a:pt x="2291" y="1487"/>
                    </a:lnTo>
                    <a:lnTo>
                      <a:pt x="1441" y="92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1"/>
              <p:cNvSpPr/>
              <p:nvPr/>
            </p:nvSpPr>
            <p:spPr>
              <a:xfrm>
                <a:off x="7010250" y="1591550"/>
                <a:ext cx="43975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1685" extrusionOk="0">
                    <a:moveTo>
                      <a:pt x="704" y="0"/>
                    </a:moveTo>
                    <a:lnTo>
                      <a:pt x="0" y="1229"/>
                    </a:lnTo>
                    <a:lnTo>
                      <a:pt x="1260" y="1684"/>
                    </a:lnTo>
                    <a:lnTo>
                      <a:pt x="1414" y="1540"/>
                    </a:lnTo>
                    <a:cubicBezTo>
                      <a:pt x="1758" y="1220"/>
                      <a:pt x="1714" y="681"/>
                      <a:pt x="1322" y="417"/>
                    </a:cubicBezTo>
                    <a:lnTo>
                      <a:pt x="704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1"/>
              <p:cNvSpPr/>
              <p:nvPr/>
            </p:nvSpPr>
            <p:spPr>
              <a:xfrm>
                <a:off x="6988050" y="1494550"/>
                <a:ext cx="78575" cy="138725"/>
              </a:xfrm>
              <a:custGeom>
                <a:avLst/>
                <a:gdLst/>
                <a:ahLst/>
                <a:cxnLst/>
                <a:rect l="l" t="t" r="r" b="b"/>
                <a:pathLst>
                  <a:path w="3143" h="5549" extrusionOk="0">
                    <a:moveTo>
                      <a:pt x="1429" y="0"/>
                    </a:moveTo>
                    <a:lnTo>
                      <a:pt x="1" y="4072"/>
                    </a:lnTo>
                    <a:lnTo>
                      <a:pt x="1511" y="5548"/>
                    </a:lnTo>
                    <a:lnTo>
                      <a:pt x="2015" y="4862"/>
                    </a:lnTo>
                    <a:lnTo>
                      <a:pt x="2865" y="3704"/>
                    </a:lnTo>
                    <a:lnTo>
                      <a:pt x="3142" y="3327"/>
                    </a:lnTo>
                    <a:lnTo>
                      <a:pt x="1429" y="0"/>
                    </a:lnTo>
                    <a:close/>
                  </a:path>
                </a:pathLst>
              </a:custGeom>
              <a:solidFill>
                <a:srgbClr val="EAAB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1"/>
              <p:cNvSpPr/>
              <p:nvPr/>
            </p:nvSpPr>
            <p:spPr>
              <a:xfrm>
                <a:off x="7026450" y="1449825"/>
                <a:ext cx="66475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2536" extrusionOk="0">
                    <a:moveTo>
                      <a:pt x="1329" y="0"/>
                    </a:moveTo>
                    <a:cubicBezTo>
                      <a:pt x="595" y="0"/>
                      <a:pt x="0" y="567"/>
                      <a:pt x="0" y="1268"/>
                    </a:cubicBezTo>
                    <a:cubicBezTo>
                      <a:pt x="0" y="1968"/>
                      <a:pt x="595" y="2536"/>
                      <a:pt x="1329" y="2536"/>
                    </a:cubicBezTo>
                    <a:cubicBezTo>
                      <a:pt x="2064" y="2536"/>
                      <a:pt x="2658" y="1968"/>
                      <a:pt x="2658" y="1268"/>
                    </a:cubicBezTo>
                    <a:cubicBezTo>
                      <a:pt x="2658" y="567"/>
                      <a:pt x="2064" y="0"/>
                      <a:pt x="1329" y="0"/>
                    </a:cubicBez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1"/>
              <p:cNvSpPr/>
              <p:nvPr/>
            </p:nvSpPr>
            <p:spPr>
              <a:xfrm>
                <a:off x="7001475" y="1477800"/>
                <a:ext cx="104025" cy="126475"/>
              </a:xfrm>
              <a:custGeom>
                <a:avLst/>
                <a:gdLst/>
                <a:ahLst/>
                <a:cxnLst/>
                <a:rect l="l" t="t" r="r" b="b"/>
                <a:pathLst>
                  <a:path w="4161" h="5059" extrusionOk="0">
                    <a:moveTo>
                      <a:pt x="1485" y="1"/>
                    </a:moveTo>
                    <a:cubicBezTo>
                      <a:pt x="1325" y="1"/>
                      <a:pt x="1171" y="26"/>
                      <a:pt x="1029" y="71"/>
                    </a:cubicBezTo>
                    <a:cubicBezTo>
                      <a:pt x="416" y="269"/>
                      <a:pt x="0" y="858"/>
                      <a:pt x="81" y="1512"/>
                    </a:cubicBezTo>
                    <a:lnTo>
                      <a:pt x="153" y="2073"/>
                    </a:lnTo>
                    <a:lnTo>
                      <a:pt x="373" y="4333"/>
                    </a:lnTo>
                    <a:cubicBezTo>
                      <a:pt x="373" y="4333"/>
                      <a:pt x="1961" y="4895"/>
                      <a:pt x="2507" y="5027"/>
                    </a:cubicBezTo>
                    <a:cubicBezTo>
                      <a:pt x="2595" y="5048"/>
                      <a:pt x="2685" y="5058"/>
                      <a:pt x="2773" y="5058"/>
                    </a:cubicBezTo>
                    <a:cubicBezTo>
                      <a:pt x="3274" y="5058"/>
                      <a:pt x="3748" y="4734"/>
                      <a:pt x="3857" y="4243"/>
                    </a:cubicBezTo>
                    <a:cubicBezTo>
                      <a:pt x="4033" y="3455"/>
                      <a:pt x="4160" y="2664"/>
                      <a:pt x="3907" y="1768"/>
                    </a:cubicBezTo>
                    <a:cubicBezTo>
                      <a:pt x="3758" y="1240"/>
                      <a:pt x="3430" y="794"/>
                      <a:pt x="2993" y="482"/>
                    </a:cubicBezTo>
                    <a:cubicBezTo>
                      <a:pt x="2797" y="340"/>
                      <a:pt x="2579" y="227"/>
                      <a:pt x="2345" y="146"/>
                    </a:cubicBezTo>
                    <a:lnTo>
                      <a:pt x="2342" y="145"/>
                    </a:lnTo>
                    <a:lnTo>
                      <a:pt x="2210" y="102"/>
                    </a:lnTo>
                    <a:lnTo>
                      <a:pt x="2197" y="98"/>
                    </a:lnTo>
                    <a:cubicBezTo>
                      <a:pt x="2130" y="78"/>
                      <a:pt x="2062" y="63"/>
                      <a:pt x="1994" y="51"/>
                    </a:cubicBezTo>
                    <a:cubicBezTo>
                      <a:pt x="1831" y="18"/>
                      <a:pt x="1665" y="1"/>
                      <a:pt x="1495" y="1"/>
                    </a:cubicBezTo>
                    <a:cubicBezTo>
                      <a:pt x="1492" y="1"/>
                      <a:pt x="1488" y="1"/>
                      <a:pt x="1485" y="1"/>
                    </a:cubicBezTo>
                    <a:close/>
                  </a:path>
                </a:pathLst>
              </a:custGeom>
              <a:solidFill>
                <a:srgbClr val="F2CF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1"/>
              <p:cNvSpPr/>
              <p:nvPr/>
            </p:nvSpPr>
            <p:spPr>
              <a:xfrm>
                <a:off x="7059650" y="1570325"/>
                <a:ext cx="190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760" h="39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4" y="302"/>
                      <a:pt x="208" y="396"/>
                      <a:pt x="368" y="396"/>
                    </a:cubicBezTo>
                    <a:cubicBezTo>
                      <a:pt x="566" y="396"/>
                      <a:pt x="760" y="253"/>
                      <a:pt x="722" y="175"/>
                    </a:cubicBezTo>
                    <a:cubicBezTo>
                      <a:pt x="652" y="3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1"/>
              <p:cNvSpPr/>
              <p:nvPr/>
            </p:nvSpPr>
            <p:spPr>
              <a:xfrm>
                <a:off x="6970125" y="1468150"/>
                <a:ext cx="98700" cy="91650"/>
              </a:xfrm>
              <a:custGeom>
                <a:avLst/>
                <a:gdLst/>
                <a:ahLst/>
                <a:cxnLst/>
                <a:rect l="l" t="t" r="r" b="b"/>
                <a:pathLst>
                  <a:path w="3948" h="3666" extrusionOk="0">
                    <a:moveTo>
                      <a:pt x="2477" y="1"/>
                    </a:moveTo>
                    <a:cubicBezTo>
                      <a:pt x="1609" y="1"/>
                      <a:pt x="598" y="264"/>
                      <a:pt x="351" y="1153"/>
                    </a:cubicBezTo>
                    <a:cubicBezTo>
                      <a:pt x="0" y="2416"/>
                      <a:pt x="1222" y="3665"/>
                      <a:pt x="1222" y="3665"/>
                    </a:cubicBezTo>
                    <a:lnTo>
                      <a:pt x="2214" y="3314"/>
                    </a:lnTo>
                    <a:lnTo>
                      <a:pt x="2196" y="1337"/>
                    </a:lnTo>
                    <a:cubicBezTo>
                      <a:pt x="2196" y="1337"/>
                      <a:pt x="3128" y="1236"/>
                      <a:pt x="3815" y="387"/>
                    </a:cubicBezTo>
                    <a:cubicBezTo>
                      <a:pt x="3948" y="221"/>
                      <a:pt x="3272" y="1"/>
                      <a:pt x="2477" y="1"/>
                    </a:cubicBez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1"/>
              <p:cNvSpPr/>
              <p:nvPr/>
            </p:nvSpPr>
            <p:spPr>
              <a:xfrm>
                <a:off x="7077125" y="1524375"/>
                <a:ext cx="2400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773" extrusionOk="0">
                    <a:moveTo>
                      <a:pt x="15" y="1"/>
                    </a:moveTo>
                    <a:lnTo>
                      <a:pt x="0" y="1732"/>
                    </a:lnTo>
                    <a:lnTo>
                      <a:pt x="134" y="1760"/>
                    </a:lnTo>
                    <a:cubicBezTo>
                      <a:pt x="174" y="1769"/>
                      <a:pt x="214" y="1773"/>
                      <a:pt x="253" y="1773"/>
                    </a:cubicBezTo>
                    <a:cubicBezTo>
                      <a:pt x="688" y="1773"/>
                      <a:pt x="959" y="1267"/>
                      <a:pt x="648" y="930"/>
                    </a:cubicBezTo>
                    <a:cubicBezTo>
                      <a:pt x="431" y="695"/>
                      <a:pt x="194" y="430"/>
                      <a:pt x="15" y="1"/>
                    </a:cubicBezTo>
                    <a:close/>
                  </a:path>
                </a:pathLst>
              </a:custGeom>
              <a:solidFill>
                <a:srgbClr val="F2CF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1"/>
              <p:cNvSpPr/>
              <p:nvPr/>
            </p:nvSpPr>
            <p:spPr>
              <a:xfrm>
                <a:off x="6966275" y="1525225"/>
                <a:ext cx="58775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1738" extrusionOk="0">
                    <a:moveTo>
                      <a:pt x="1234" y="0"/>
                    </a:moveTo>
                    <a:cubicBezTo>
                      <a:pt x="437" y="0"/>
                      <a:pt x="1" y="1395"/>
                      <a:pt x="1834" y="1738"/>
                    </a:cubicBezTo>
                    <a:lnTo>
                      <a:pt x="2350" y="1059"/>
                    </a:lnTo>
                    <a:cubicBezTo>
                      <a:pt x="2020" y="280"/>
                      <a:pt x="1591" y="0"/>
                      <a:pt x="1234" y="0"/>
                    </a:cubicBezTo>
                    <a:close/>
                  </a:path>
                </a:pathLst>
              </a:custGeom>
              <a:solidFill>
                <a:srgbClr val="F2CF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1"/>
              <p:cNvSpPr/>
              <p:nvPr/>
            </p:nvSpPr>
            <p:spPr>
              <a:xfrm>
                <a:off x="6993425" y="1540750"/>
                <a:ext cx="14475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3" extrusionOk="0">
                    <a:moveTo>
                      <a:pt x="1" y="1"/>
                    </a:moveTo>
                    <a:lnTo>
                      <a:pt x="578" y="493"/>
                    </a:lnTo>
                  </a:path>
                </a:pathLst>
              </a:custGeom>
              <a:solidFill>
                <a:srgbClr val="F2CF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1"/>
              <p:cNvSpPr/>
              <p:nvPr/>
            </p:nvSpPr>
            <p:spPr>
              <a:xfrm>
                <a:off x="6993425" y="1540750"/>
                <a:ext cx="14475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3" fill="none" extrusionOk="0">
                    <a:moveTo>
                      <a:pt x="1" y="1"/>
                    </a:moveTo>
                    <a:lnTo>
                      <a:pt x="578" y="493"/>
                    </a:lnTo>
                  </a:path>
                </a:pathLst>
              </a:custGeom>
              <a:noFill/>
              <a:ln w="475" cap="flat" cmpd="sng">
                <a:solidFill>
                  <a:srgbClr val="EAAB81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1"/>
              <p:cNvSpPr/>
              <p:nvPr/>
            </p:nvSpPr>
            <p:spPr>
              <a:xfrm>
                <a:off x="7016100" y="1516025"/>
                <a:ext cx="14750" cy="358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1432" extrusionOk="0">
                    <a:moveTo>
                      <a:pt x="589" y="0"/>
                    </a:moveTo>
                    <a:lnTo>
                      <a:pt x="0" y="477"/>
                    </a:lnTo>
                    <a:lnTo>
                      <a:pt x="375" y="1399"/>
                    </a:lnTo>
                    <a:lnTo>
                      <a:pt x="581" y="1431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1"/>
              <p:cNvSpPr/>
              <p:nvPr/>
            </p:nvSpPr>
            <p:spPr>
              <a:xfrm>
                <a:off x="7058000" y="1533100"/>
                <a:ext cx="1047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748" extrusionOk="0">
                    <a:moveTo>
                      <a:pt x="166" y="1"/>
                    </a:moveTo>
                    <a:cubicBezTo>
                      <a:pt x="162" y="1"/>
                      <a:pt x="158" y="1"/>
                      <a:pt x="153" y="2"/>
                    </a:cubicBezTo>
                    <a:cubicBezTo>
                      <a:pt x="55" y="15"/>
                      <a:pt x="0" y="193"/>
                      <a:pt x="31" y="398"/>
                    </a:cubicBezTo>
                    <a:cubicBezTo>
                      <a:pt x="62" y="596"/>
                      <a:pt x="160" y="748"/>
                      <a:pt x="255" y="748"/>
                    </a:cubicBezTo>
                    <a:cubicBezTo>
                      <a:pt x="259" y="748"/>
                      <a:pt x="263" y="748"/>
                      <a:pt x="267" y="747"/>
                    </a:cubicBezTo>
                    <a:cubicBezTo>
                      <a:pt x="365" y="733"/>
                      <a:pt x="419" y="555"/>
                      <a:pt x="388" y="349"/>
                    </a:cubicBezTo>
                    <a:cubicBezTo>
                      <a:pt x="358" y="152"/>
                      <a:pt x="260" y="1"/>
                      <a:pt x="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1"/>
              <p:cNvSpPr/>
              <p:nvPr/>
            </p:nvSpPr>
            <p:spPr>
              <a:xfrm>
                <a:off x="7042975" y="1511850"/>
                <a:ext cx="223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893" h="334" extrusionOk="0">
                    <a:moveTo>
                      <a:pt x="499" y="1"/>
                    </a:moveTo>
                    <a:cubicBezTo>
                      <a:pt x="422" y="1"/>
                      <a:pt x="336" y="17"/>
                      <a:pt x="254" y="55"/>
                    </a:cubicBezTo>
                    <a:cubicBezTo>
                      <a:pt x="0" y="173"/>
                      <a:pt x="5" y="334"/>
                      <a:pt x="233" y="334"/>
                    </a:cubicBezTo>
                    <a:cubicBezTo>
                      <a:pt x="295" y="334"/>
                      <a:pt x="375" y="321"/>
                      <a:pt x="471" y="293"/>
                    </a:cubicBezTo>
                    <a:cubicBezTo>
                      <a:pt x="892" y="167"/>
                      <a:pt x="746" y="1"/>
                      <a:pt x="499" y="1"/>
                    </a:cubicBez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1"/>
              <p:cNvSpPr/>
              <p:nvPr/>
            </p:nvSpPr>
            <p:spPr>
              <a:xfrm>
                <a:off x="7087450" y="1527950"/>
                <a:ext cx="10500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748" extrusionOk="0">
                    <a:moveTo>
                      <a:pt x="165" y="0"/>
                    </a:moveTo>
                    <a:cubicBezTo>
                      <a:pt x="161" y="0"/>
                      <a:pt x="157" y="0"/>
                      <a:pt x="153" y="1"/>
                    </a:cubicBezTo>
                    <a:cubicBezTo>
                      <a:pt x="55" y="15"/>
                      <a:pt x="1" y="193"/>
                      <a:pt x="32" y="399"/>
                    </a:cubicBezTo>
                    <a:cubicBezTo>
                      <a:pt x="61" y="596"/>
                      <a:pt x="159" y="747"/>
                      <a:pt x="254" y="747"/>
                    </a:cubicBezTo>
                    <a:cubicBezTo>
                      <a:pt x="258" y="747"/>
                      <a:pt x="262" y="747"/>
                      <a:pt x="266" y="746"/>
                    </a:cubicBezTo>
                    <a:cubicBezTo>
                      <a:pt x="364" y="732"/>
                      <a:pt x="419" y="555"/>
                      <a:pt x="388" y="350"/>
                    </a:cubicBezTo>
                    <a:cubicBezTo>
                      <a:pt x="358" y="152"/>
                      <a:pt x="260" y="0"/>
                      <a:pt x="1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1"/>
              <p:cNvSpPr/>
              <p:nvPr/>
            </p:nvSpPr>
            <p:spPr>
              <a:xfrm>
                <a:off x="7078875" y="1504900"/>
                <a:ext cx="250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302" extrusionOk="0">
                    <a:moveTo>
                      <a:pt x="406" y="1"/>
                    </a:moveTo>
                    <a:cubicBezTo>
                      <a:pt x="390" y="1"/>
                      <a:pt x="375" y="1"/>
                      <a:pt x="359" y="3"/>
                    </a:cubicBezTo>
                    <a:cubicBezTo>
                      <a:pt x="1" y="31"/>
                      <a:pt x="8" y="270"/>
                      <a:pt x="472" y="299"/>
                    </a:cubicBezTo>
                    <a:cubicBezTo>
                      <a:pt x="499" y="300"/>
                      <a:pt x="524" y="301"/>
                      <a:pt x="547" y="301"/>
                    </a:cubicBezTo>
                    <a:cubicBezTo>
                      <a:pt x="1001" y="301"/>
                      <a:pt x="751" y="1"/>
                      <a:pt x="406" y="1"/>
                    </a:cubicBez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1"/>
              <p:cNvSpPr/>
              <p:nvPr/>
            </p:nvSpPr>
            <p:spPr>
              <a:xfrm>
                <a:off x="7074975" y="1522325"/>
                <a:ext cx="24000" cy="44350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774" extrusionOk="0">
                    <a:moveTo>
                      <a:pt x="15" y="1"/>
                    </a:moveTo>
                    <a:lnTo>
                      <a:pt x="0" y="1733"/>
                    </a:lnTo>
                    <a:lnTo>
                      <a:pt x="134" y="1761"/>
                    </a:lnTo>
                    <a:cubicBezTo>
                      <a:pt x="175" y="1769"/>
                      <a:pt x="214" y="1773"/>
                      <a:pt x="253" y="1773"/>
                    </a:cubicBezTo>
                    <a:cubicBezTo>
                      <a:pt x="688" y="1773"/>
                      <a:pt x="959" y="1267"/>
                      <a:pt x="649" y="930"/>
                    </a:cubicBezTo>
                    <a:cubicBezTo>
                      <a:pt x="431" y="696"/>
                      <a:pt x="195" y="429"/>
                      <a:pt x="15" y="1"/>
                    </a:cubicBezTo>
                    <a:close/>
                  </a:path>
                </a:pathLst>
              </a:custGeom>
              <a:solidFill>
                <a:srgbClr val="F2CF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1"/>
              <p:cNvSpPr/>
              <p:nvPr/>
            </p:nvSpPr>
            <p:spPr>
              <a:xfrm>
                <a:off x="7074975" y="1522325"/>
                <a:ext cx="24675" cy="46625"/>
              </a:xfrm>
              <a:custGeom>
                <a:avLst/>
                <a:gdLst/>
                <a:ahLst/>
                <a:cxnLst/>
                <a:rect l="l" t="t" r="r" b="b"/>
                <a:pathLst>
                  <a:path w="987" h="1865" fill="none" extrusionOk="0">
                    <a:moveTo>
                      <a:pt x="15" y="1"/>
                    </a:moveTo>
                    <a:cubicBezTo>
                      <a:pt x="195" y="429"/>
                      <a:pt x="431" y="696"/>
                      <a:pt x="649" y="930"/>
                    </a:cubicBezTo>
                    <a:cubicBezTo>
                      <a:pt x="987" y="1297"/>
                      <a:pt x="636" y="1864"/>
                      <a:pt x="134" y="1761"/>
                    </a:cubicBezTo>
                    <a:lnTo>
                      <a:pt x="0" y="1733"/>
                    </a:lnTo>
                  </a:path>
                </a:pathLst>
              </a:custGeom>
              <a:noFill/>
              <a:ln w="475" cap="flat" cmpd="sng">
                <a:solidFill>
                  <a:srgbClr val="EAAB81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1"/>
              <p:cNvSpPr/>
              <p:nvPr/>
            </p:nvSpPr>
            <p:spPr>
              <a:xfrm>
                <a:off x="7012375" y="1492550"/>
                <a:ext cx="29050" cy="4850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940" extrusionOk="0">
                    <a:moveTo>
                      <a:pt x="945" y="0"/>
                    </a:moveTo>
                    <a:lnTo>
                      <a:pt x="1" y="494"/>
                    </a:lnTo>
                    <a:lnTo>
                      <a:pt x="443" y="1939"/>
                    </a:lnTo>
                    <a:lnTo>
                      <a:pt x="559" y="1825"/>
                    </a:lnTo>
                    <a:cubicBezTo>
                      <a:pt x="994" y="1393"/>
                      <a:pt x="1161" y="776"/>
                      <a:pt x="1000" y="197"/>
                    </a:cubicBezTo>
                    <a:lnTo>
                      <a:pt x="945" y="0"/>
                    </a:ln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1"/>
              <p:cNvSpPr/>
              <p:nvPr/>
            </p:nvSpPr>
            <p:spPr>
              <a:xfrm>
                <a:off x="7049700" y="1479350"/>
                <a:ext cx="354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67" extrusionOk="0">
                    <a:moveTo>
                      <a:pt x="708" y="1"/>
                    </a:moveTo>
                    <a:cubicBezTo>
                      <a:pt x="288" y="1"/>
                      <a:pt x="1" y="359"/>
                      <a:pt x="1" y="359"/>
                    </a:cubicBezTo>
                    <a:cubicBezTo>
                      <a:pt x="298" y="589"/>
                      <a:pt x="555" y="666"/>
                      <a:pt x="765" y="666"/>
                    </a:cubicBezTo>
                    <a:cubicBezTo>
                      <a:pt x="1184" y="666"/>
                      <a:pt x="1417" y="359"/>
                      <a:pt x="1417" y="359"/>
                    </a:cubicBezTo>
                    <a:cubicBezTo>
                      <a:pt x="1161" y="90"/>
                      <a:pt x="918" y="1"/>
                      <a:pt x="708" y="1"/>
                    </a:cubicBez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1"/>
              <p:cNvSpPr/>
              <p:nvPr/>
            </p:nvSpPr>
            <p:spPr>
              <a:xfrm>
                <a:off x="6933525" y="1669775"/>
                <a:ext cx="131775" cy="168475"/>
              </a:xfrm>
              <a:custGeom>
                <a:avLst/>
                <a:gdLst/>
                <a:ahLst/>
                <a:cxnLst/>
                <a:rect l="l" t="t" r="r" b="b"/>
                <a:pathLst>
                  <a:path w="5271" h="6739" extrusionOk="0">
                    <a:moveTo>
                      <a:pt x="368" y="0"/>
                    </a:moveTo>
                    <a:cubicBezTo>
                      <a:pt x="75" y="1350"/>
                      <a:pt x="1" y="5332"/>
                      <a:pt x="41" y="6649"/>
                    </a:cubicBezTo>
                    <a:lnTo>
                      <a:pt x="5271" y="6738"/>
                    </a:lnTo>
                    <a:lnTo>
                      <a:pt x="5271" y="6738"/>
                    </a:lnTo>
                    <a:lnTo>
                      <a:pt x="5039" y="2715"/>
                    </a:lnTo>
                    <a:lnTo>
                      <a:pt x="3293" y="2471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1"/>
              <p:cNvSpPr/>
              <p:nvPr/>
            </p:nvSpPr>
            <p:spPr>
              <a:xfrm>
                <a:off x="6926900" y="1617975"/>
                <a:ext cx="132950" cy="201925"/>
              </a:xfrm>
              <a:custGeom>
                <a:avLst/>
                <a:gdLst/>
                <a:ahLst/>
                <a:cxnLst/>
                <a:rect l="l" t="t" r="r" b="b"/>
                <a:pathLst>
                  <a:path w="5318" h="8077" extrusionOk="0">
                    <a:moveTo>
                      <a:pt x="1420" y="0"/>
                    </a:moveTo>
                    <a:cubicBezTo>
                      <a:pt x="1402" y="0"/>
                      <a:pt x="1383" y="1"/>
                      <a:pt x="1364" y="2"/>
                    </a:cubicBezTo>
                    <a:cubicBezTo>
                      <a:pt x="573" y="48"/>
                      <a:pt x="1" y="755"/>
                      <a:pt x="41" y="1512"/>
                    </a:cubicBezTo>
                    <a:cubicBezTo>
                      <a:pt x="164" y="3889"/>
                      <a:pt x="1047" y="5607"/>
                      <a:pt x="2122" y="7329"/>
                    </a:cubicBezTo>
                    <a:cubicBezTo>
                      <a:pt x="2419" y="7803"/>
                      <a:pt x="2949" y="8076"/>
                      <a:pt x="3502" y="8076"/>
                    </a:cubicBezTo>
                    <a:cubicBezTo>
                      <a:pt x="3686" y="8076"/>
                      <a:pt x="3873" y="8046"/>
                      <a:pt x="4054" y="7983"/>
                    </a:cubicBezTo>
                    <a:cubicBezTo>
                      <a:pt x="4892" y="7689"/>
                      <a:pt x="5317" y="6798"/>
                      <a:pt x="5000" y="6003"/>
                    </a:cubicBezTo>
                    <a:lnTo>
                      <a:pt x="2729" y="1001"/>
                    </a:lnTo>
                    <a:cubicBezTo>
                      <a:pt x="2597" y="697"/>
                      <a:pt x="2095" y="0"/>
                      <a:pt x="14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1"/>
              <p:cNvSpPr/>
              <p:nvPr/>
            </p:nvSpPr>
            <p:spPr>
              <a:xfrm>
                <a:off x="7010475" y="1621350"/>
                <a:ext cx="35850" cy="81300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252" extrusionOk="0">
                    <a:moveTo>
                      <a:pt x="616" y="1"/>
                    </a:moveTo>
                    <a:lnTo>
                      <a:pt x="409" y="26"/>
                    </a:lnTo>
                    <a:lnTo>
                      <a:pt x="0" y="325"/>
                    </a:lnTo>
                    <a:lnTo>
                      <a:pt x="595" y="828"/>
                    </a:lnTo>
                    <a:lnTo>
                      <a:pt x="614" y="1802"/>
                    </a:lnTo>
                    <a:lnTo>
                      <a:pt x="1434" y="3252"/>
                    </a:lnTo>
                    <a:lnTo>
                      <a:pt x="1347" y="1473"/>
                    </a:lnTo>
                    <a:lnTo>
                      <a:pt x="947" y="760"/>
                    </a:lnTo>
                    <a:lnTo>
                      <a:pt x="1026" y="273"/>
                    </a:lnTo>
                    <a:lnTo>
                      <a:pt x="6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1"/>
              <p:cNvSpPr/>
              <p:nvPr/>
            </p:nvSpPr>
            <p:spPr>
              <a:xfrm>
                <a:off x="6979850" y="1577400"/>
                <a:ext cx="53250" cy="61350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2454" extrusionOk="0">
                    <a:moveTo>
                      <a:pt x="474" y="1"/>
                    </a:moveTo>
                    <a:lnTo>
                      <a:pt x="1" y="755"/>
                    </a:lnTo>
                    <a:lnTo>
                      <a:pt x="1210" y="2454"/>
                    </a:lnTo>
                    <a:lnTo>
                      <a:pt x="1631" y="2048"/>
                    </a:lnTo>
                    <a:cubicBezTo>
                      <a:pt x="2129" y="1566"/>
                      <a:pt x="2040" y="742"/>
                      <a:pt x="1420" y="414"/>
                    </a:cubicBezTo>
                    <a:cubicBezTo>
                      <a:pt x="1392" y="400"/>
                      <a:pt x="1362" y="386"/>
                      <a:pt x="1334" y="373"/>
                    </a:cubicBezTo>
                    <a:lnTo>
                      <a:pt x="47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3" name="Google Shape;273;p21"/>
            <p:cNvSpPr/>
            <p:nvPr/>
          </p:nvSpPr>
          <p:spPr>
            <a:xfrm>
              <a:off x="6995001" y="2371935"/>
              <a:ext cx="454850" cy="190449"/>
            </a:xfrm>
            <a:custGeom>
              <a:avLst/>
              <a:gdLst/>
              <a:ahLst/>
              <a:cxnLst/>
              <a:rect l="l" t="t" r="r" b="b"/>
              <a:pathLst>
                <a:path w="7516" h="3147" extrusionOk="0">
                  <a:moveTo>
                    <a:pt x="1433" y="0"/>
                  </a:moveTo>
                  <a:cubicBezTo>
                    <a:pt x="1427" y="0"/>
                    <a:pt x="1420" y="1"/>
                    <a:pt x="1414" y="1"/>
                  </a:cubicBezTo>
                  <a:cubicBezTo>
                    <a:pt x="810" y="9"/>
                    <a:pt x="252" y="408"/>
                    <a:pt x="78" y="1025"/>
                  </a:cubicBezTo>
                  <a:cubicBezTo>
                    <a:pt x="1" y="1298"/>
                    <a:pt x="10" y="1575"/>
                    <a:pt x="87" y="1827"/>
                  </a:cubicBezTo>
                  <a:cubicBezTo>
                    <a:pt x="236" y="2304"/>
                    <a:pt x="630" y="2689"/>
                    <a:pt x="1160" y="2789"/>
                  </a:cubicBezTo>
                  <a:cubicBezTo>
                    <a:pt x="2635" y="3067"/>
                    <a:pt x="3984" y="3147"/>
                    <a:pt x="5051" y="3147"/>
                  </a:cubicBezTo>
                  <a:cubicBezTo>
                    <a:pt x="6509" y="3147"/>
                    <a:pt x="7439" y="2997"/>
                    <a:pt x="7439" y="2997"/>
                  </a:cubicBezTo>
                  <a:lnTo>
                    <a:pt x="7516" y="1931"/>
                  </a:lnTo>
                  <a:lnTo>
                    <a:pt x="1891" y="77"/>
                  </a:lnTo>
                  <a:cubicBezTo>
                    <a:pt x="1739" y="26"/>
                    <a:pt x="1585" y="0"/>
                    <a:pt x="1433" y="0"/>
                  </a:cubicBezTo>
                  <a:close/>
                </a:path>
              </a:pathLst>
            </a:custGeom>
            <a:solidFill>
              <a:srgbClr val="F2C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1"/>
            <p:cNvSpPr/>
            <p:nvPr/>
          </p:nvSpPr>
          <p:spPr>
            <a:xfrm>
              <a:off x="7341334" y="2474873"/>
              <a:ext cx="156498" cy="104635"/>
            </a:xfrm>
            <a:custGeom>
              <a:avLst/>
              <a:gdLst/>
              <a:ahLst/>
              <a:cxnLst/>
              <a:rect l="l" t="t" r="r" b="b"/>
              <a:pathLst>
                <a:path w="2586" h="1729" extrusionOk="0">
                  <a:moveTo>
                    <a:pt x="937" y="1"/>
                  </a:moveTo>
                  <a:lnTo>
                    <a:pt x="0" y="1155"/>
                  </a:lnTo>
                  <a:lnTo>
                    <a:pt x="1156" y="1728"/>
                  </a:lnTo>
                  <a:lnTo>
                    <a:pt x="2585" y="362"/>
                  </a:lnTo>
                  <a:lnTo>
                    <a:pt x="937" y="1"/>
                  </a:lnTo>
                  <a:close/>
                </a:path>
              </a:pathLst>
            </a:custGeom>
            <a:solidFill>
              <a:srgbClr val="F2C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1"/>
            <p:cNvSpPr/>
            <p:nvPr/>
          </p:nvSpPr>
          <p:spPr>
            <a:xfrm>
              <a:off x="7448750" y="2496720"/>
              <a:ext cx="106329" cy="65238"/>
            </a:xfrm>
            <a:custGeom>
              <a:avLst/>
              <a:gdLst/>
              <a:ahLst/>
              <a:cxnLst/>
              <a:rect l="l" t="t" r="r" b="b"/>
              <a:pathLst>
                <a:path w="1757" h="1078" extrusionOk="0">
                  <a:moveTo>
                    <a:pt x="810" y="1"/>
                  </a:moveTo>
                  <a:lnTo>
                    <a:pt x="1" y="675"/>
                  </a:lnTo>
                  <a:lnTo>
                    <a:pt x="1114" y="902"/>
                  </a:lnTo>
                  <a:lnTo>
                    <a:pt x="1423" y="1049"/>
                  </a:lnTo>
                  <a:cubicBezTo>
                    <a:pt x="1453" y="1068"/>
                    <a:pt x="1486" y="1078"/>
                    <a:pt x="1520" y="1078"/>
                  </a:cubicBezTo>
                  <a:cubicBezTo>
                    <a:pt x="1532" y="1078"/>
                    <a:pt x="1544" y="1077"/>
                    <a:pt x="1555" y="1074"/>
                  </a:cubicBezTo>
                  <a:cubicBezTo>
                    <a:pt x="1703" y="1046"/>
                    <a:pt x="1757" y="862"/>
                    <a:pt x="1647" y="759"/>
                  </a:cubicBezTo>
                  <a:lnTo>
                    <a:pt x="810" y="1"/>
                  </a:lnTo>
                  <a:close/>
                </a:path>
              </a:pathLst>
            </a:custGeom>
            <a:solidFill>
              <a:srgbClr val="F2C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1"/>
            <p:cNvSpPr/>
            <p:nvPr/>
          </p:nvSpPr>
          <p:spPr>
            <a:xfrm>
              <a:off x="7447116" y="2521773"/>
              <a:ext cx="79581" cy="51500"/>
            </a:xfrm>
            <a:custGeom>
              <a:avLst/>
              <a:gdLst/>
              <a:ahLst/>
              <a:cxnLst/>
              <a:rect l="l" t="t" r="r" b="b"/>
              <a:pathLst>
                <a:path w="1315" h="851" extrusionOk="0">
                  <a:moveTo>
                    <a:pt x="339" y="1"/>
                  </a:moveTo>
                  <a:lnTo>
                    <a:pt x="0" y="384"/>
                  </a:lnTo>
                  <a:lnTo>
                    <a:pt x="987" y="834"/>
                  </a:lnTo>
                  <a:cubicBezTo>
                    <a:pt x="1014" y="845"/>
                    <a:pt x="1042" y="851"/>
                    <a:pt x="1069" y="851"/>
                  </a:cubicBezTo>
                  <a:cubicBezTo>
                    <a:pt x="1140" y="851"/>
                    <a:pt x="1208" y="815"/>
                    <a:pt x="1249" y="752"/>
                  </a:cubicBezTo>
                  <a:cubicBezTo>
                    <a:pt x="1315" y="648"/>
                    <a:pt x="1278" y="508"/>
                    <a:pt x="1169" y="450"/>
                  </a:cubicBezTo>
                  <a:lnTo>
                    <a:pt x="339" y="1"/>
                  </a:lnTo>
                  <a:close/>
                </a:path>
              </a:pathLst>
            </a:custGeom>
            <a:solidFill>
              <a:srgbClr val="F2C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1"/>
            <p:cNvSpPr/>
            <p:nvPr/>
          </p:nvSpPr>
          <p:spPr>
            <a:xfrm>
              <a:off x="7428900" y="2539686"/>
              <a:ext cx="79641" cy="51440"/>
            </a:xfrm>
            <a:custGeom>
              <a:avLst/>
              <a:gdLst/>
              <a:ahLst/>
              <a:cxnLst/>
              <a:rect l="l" t="t" r="r" b="b"/>
              <a:pathLst>
                <a:path w="1316" h="850" extrusionOk="0">
                  <a:moveTo>
                    <a:pt x="339" y="1"/>
                  </a:moveTo>
                  <a:lnTo>
                    <a:pt x="1" y="383"/>
                  </a:lnTo>
                  <a:lnTo>
                    <a:pt x="987" y="833"/>
                  </a:lnTo>
                  <a:cubicBezTo>
                    <a:pt x="1014" y="844"/>
                    <a:pt x="1042" y="850"/>
                    <a:pt x="1070" y="850"/>
                  </a:cubicBezTo>
                  <a:cubicBezTo>
                    <a:pt x="1141" y="850"/>
                    <a:pt x="1209" y="814"/>
                    <a:pt x="1249" y="752"/>
                  </a:cubicBezTo>
                  <a:cubicBezTo>
                    <a:pt x="1315" y="647"/>
                    <a:pt x="1279" y="507"/>
                    <a:pt x="1169" y="449"/>
                  </a:cubicBezTo>
                  <a:lnTo>
                    <a:pt x="339" y="1"/>
                  </a:lnTo>
                  <a:close/>
                </a:path>
              </a:pathLst>
            </a:custGeom>
            <a:solidFill>
              <a:srgbClr val="F2C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1"/>
            <p:cNvSpPr/>
            <p:nvPr/>
          </p:nvSpPr>
          <p:spPr>
            <a:xfrm>
              <a:off x="7411290" y="2556267"/>
              <a:ext cx="79581" cy="51440"/>
            </a:xfrm>
            <a:custGeom>
              <a:avLst/>
              <a:gdLst/>
              <a:ahLst/>
              <a:cxnLst/>
              <a:rect l="l" t="t" r="r" b="b"/>
              <a:pathLst>
                <a:path w="1315" h="850" extrusionOk="0">
                  <a:moveTo>
                    <a:pt x="338" y="0"/>
                  </a:moveTo>
                  <a:lnTo>
                    <a:pt x="0" y="383"/>
                  </a:lnTo>
                  <a:lnTo>
                    <a:pt x="987" y="833"/>
                  </a:lnTo>
                  <a:cubicBezTo>
                    <a:pt x="1013" y="845"/>
                    <a:pt x="1041" y="850"/>
                    <a:pt x="1068" y="850"/>
                  </a:cubicBezTo>
                  <a:cubicBezTo>
                    <a:pt x="1139" y="850"/>
                    <a:pt x="1208" y="814"/>
                    <a:pt x="1248" y="751"/>
                  </a:cubicBezTo>
                  <a:cubicBezTo>
                    <a:pt x="1315" y="646"/>
                    <a:pt x="1278" y="506"/>
                    <a:pt x="1168" y="448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F2C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1"/>
            <p:cNvSpPr/>
            <p:nvPr/>
          </p:nvSpPr>
          <p:spPr>
            <a:xfrm>
              <a:off x="7425088" y="2462952"/>
              <a:ext cx="47446" cy="44420"/>
            </a:xfrm>
            <a:custGeom>
              <a:avLst/>
              <a:gdLst/>
              <a:ahLst/>
              <a:cxnLst/>
              <a:rect l="l" t="t" r="r" b="b"/>
              <a:pathLst>
                <a:path w="784" h="734" extrusionOk="0">
                  <a:moveTo>
                    <a:pt x="526" y="0"/>
                  </a:moveTo>
                  <a:cubicBezTo>
                    <a:pt x="466" y="0"/>
                    <a:pt x="407" y="23"/>
                    <a:pt x="361" y="68"/>
                  </a:cubicBezTo>
                  <a:lnTo>
                    <a:pt x="94" y="331"/>
                  </a:lnTo>
                  <a:cubicBezTo>
                    <a:pt x="2" y="423"/>
                    <a:pt x="1" y="571"/>
                    <a:pt x="92" y="663"/>
                  </a:cubicBezTo>
                  <a:cubicBezTo>
                    <a:pt x="138" y="710"/>
                    <a:pt x="198" y="733"/>
                    <a:pt x="259" y="733"/>
                  </a:cubicBezTo>
                  <a:cubicBezTo>
                    <a:pt x="318" y="733"/>
                    <a:pt x="378" y="711"/>
                    <a:pt x="424" y="665"/>
                  </a:cubicBezTo>
                  <a:lnTo>
                    <a:pt x="690" y="401"/>
                  </a:lnTo>
                  <a:cubicBezTo>
                    <a:pt x="783" y="311"/>
                    <a:pt x="784" y="162"/>
                    <a:pt x="692" y="70"/>
                  </a:cubicBezTo>
                  <a:cubicBezTo>
                    <a:pt x="646" y="24"/>
                    <a:pt x="586" y="0"/>
                    <a:pt x="526" y="0"/>
                  </a:cubicBezTo>
                  <a:close/>
                </a:path>
              </a:pathLst>
            </a:custGeom>
            <a:solidFill>
              <a:srgbClr val="8E51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" name="Google Shape;280;p21"/>
            <p:cNvGrpSpPr/>
            <p:nvPr/>
          </p:nvGrpSpPr>
          <p:grpSpPr>
            <a:xfrm>
              <a:off x="7305211" y="1741078"/>
              <a:ext cx="952969" cy="2116902"/>
              <a:chOff x="7124150" y="1490025"/>
              <a:chExt cx="393675" cy="874500"/>
            </a:xfrm>
          </p:grpSpPr>
          <p:sp>
            <p:nvSpPr>
              <p:cNvPr id="281" name="Google Shape;281;p21"/>
              <p:cNvSpPr/>
              <p:nvPr/>
            </p:nvSpPr>
            <p:spPr>
              <a:xfrm>
                <a:off x="7384600" y="2001125"/>
                <a:ext cx="111675" cy="303475"/>
              </a:xfrm>
              <a:custGeom>
                <a:avLst/>
                <a:gdLst/>
                <a:ahLst/>
                <a:cxnLst/>
                <a:rect l="l" t="t" r="r" b="b"/>
                <a:pathLst>
                  <a:path w="4467" h="12139" extrusionOk="0">
                    <a:moveTo>
                      <a:pt x="1731" y="0"/>
                    </a:moveTo>
                    <a:lnTo>
                      <a:pt x="1274" y="91"/>
                    </a:lnTo>
                    <a:cubicBezTo>
                      <a:pt x="511" y="241"/>
                      <a:pt x="0" y="915"/>
                      <a:pt x="12" y="1649"/>
                    </a:cubicBezTo>
                    <a:cubicBezTo>
                      <a:pt x="14" y="1797"/>
                      <a:pt x="38" y="1948"/>
                      <a:pt x="85" y="2099"/>
                    </a:cubicBezTo>
                    <a:lnTo>
                      <a:pt x="321" y="2842"/>
                    </a:lnTo>
                    <a:lnTo>
                      <a:pt x="1079" y="5229"/>
                    </a:lnTo>
                    <a:lnTo>
                      <a:pt x="3270" y="12139"/>
                    </a:lnTo>
                    <a:lnTo>
                      <a:pt x="4078" y="11804"/>
                    </a:lnTo>
                    <a:cubicBezTo>
                      <a:pt x="3734" y="10617"/>
                      <a:pt x="4467" y="8067"/>
                      <a:pt x="4030" y="5229"/>
                    </a:cubicBezTo>
                    <a:cubicBezTo>
                      <a:pt x="3870" y="4183"/>
                      <a:pt x="3550" y="3098"/>
                      <a:pt x="2959" y="2027"/>
                    </a:cubicBezTo>
                    <a:cubicBezTo>
                      <a:pt x="2889" y="1899"/>
                      <a:pt x="2822" y="1774"/>
                      <a:pt x="2757" y="1649"/>
                    </a:cubicBezTo>
                    <a:cubicBezTo>
                      <a:pt x="2419" y="1004"/>
                      <a:pt x="2136" y="410"/>
                      <a:pt x="1731" y="0"/>
                    </a:cubicBezTo>
                    <a:close/>
                  </a:path>
                </a:pathLst>
              </a:custGeom>
              <a:solidFill>
                <a:srgbClr val="8E51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1"/>
              <p:cNvSpPr/>
              <p:nvPr/>
            </p:nvSpPr>
            <p:spPr>
              <a:xfrm>
                <a:off x="7432925" y="2252950"/>
                <a:ext cx="80000" cy="111575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4463" extrusionOk="0">
                    <a:moveTo>
                      <a:pt x="1318" y="1"/>
                    </a:moveTo>
                    <a:lnTo>
                      <a:pt x="1028" y="4110"/>
                    </a:lnTo>
                    <a:lnTo>
                      <a:pt x="1" y="4463"/>
                    </a:lnTo>
                    <a:lnTo>
                      <a:pt x="1752" y="4463"/>
                    </a:lnTo>
                    <a:cubicBezTo>
                      <a:pt x="1752" y="4463"/>
                      <a:pt x="2102" y="2531"/>
                      <a:pt x="3199" y="1756"/>
                    </a:cubicBezTo>
                    <a:cubicBezTo>
                      <a:pt x="3199" y="1756"/>
                      <a:pt x="3031" y="632"/>
                      <a:pt x="1318" y="1"/>
                    </a:cubicBezTo>
                    <a:close/>
                  </a:path>
                </a:pathLst>
              </a:custGeom>
              <a:solidFill>
                <a:srgbClr val="8E51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1"/>
              <p:cNvSpPr/>
              <p:nvPr/>
            </p:nvSpPr>
            <p:spPr>
              <a:xfrm>
                <a:off x="7432925" y="2270225"/>
                <a:ext cx="8490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3772" extrusionOk="0">
                    <a:moveTo>
                      <a:pt x="2517" y="0"/>
                    </a:moveTo>
                    <a:lnTo>
                      <a:pt x="1028" y="3419"/>
                    </a:lnTo>
                    <a:lnTo>
                      <a:pt x="1" y="3772"/>
                    </a:lnTo>
                    <a:lnTo>
                      <a:pt x="1752" y="3772"/>
                    </a:lnTo>
                    <a:cubicBezTo>
                      <a:pt x="1752" y="3772"/>
                      <a:pt x="2174" y="1919"/>
                      <a:pt x="3199" y="1065"/>
                    </a:cubicBezTo>
                    <a:cubicBezTo>
                      <a:pt x="3199" y="1065"/>
                      <a:pt x="3396" y="391"/>
                      <a:pt x="2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1"/>
              <p:cNvSpPr/>
              <p:nvPr/>
            </p:nvSpPr>
            <p:spPr>
              <a:xfrm>
                <a:off x="7503100" y="2296825"/>
                <a:ext cx="9825" cy="6770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708" extrusionOk="0">
                    <a:moveTo>
                      <a:pt x="0" y="1"/>
                    </a:moveTo>
                    <a:lnTo>
                      <a:pt x="50" y="2708"/>
                    </a:lnTo>
                    <a:lnTo>
                      <a:pt x="193" y="2708"/>
                    </a:lnTo>
                    <a:lnTo>
                      <a:pt x="3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1"/>
              <p:cNvSpPr/>
              <p:nvPr/>
            </p:nvSpPr>
            <p:spPr>
              <a:xfrm>
                <a:off x="7293025" y="2007000"/>
                <a:ext cx="93225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11943" extrusionOk="0">
                    <a:moveTo>
                      <a:pt x="2515" y="0"/>
                    </a:moveTo>
                    <a:cubicBezTo>
                      <a:pt x="1728" y="0"/>
                      <a:pt x="1039" y="598"/>
                      <a:pt x="959" y="1414"/>
                    </a:cubicBezTo>
                    <a:cubicBezTo>
                      <a:pt x="959" y="1417"/>
                      <a:pt x="958" y="1419"/>
                      <a:pt x="958" y="1423"/>
                    </a:cubicBezTo>
                    <a:lnTo>
                      <a:pt x="887" y="2200"/>
                    </a:lnTo>
                    <a:lnTo>
                      <a:pt x="633" y="4994"/>
                    </a:lnTo>
                    <a:lnTo>
                      <a:pt x="1" y="11942"/>
                    </a:lnTo>
                    <a:lnTo>
                      <a:pt x="870" y="11916"/>
                    </a:lnTo>
                    <a:cubicBezTo>
                      <a:pt x="1027" y="10568"/>
                      <a:pt x="3022" y="8209"/>
                      <a:pt x="3555" y="4994"/>
                    </a:cubicBezTo>
                    <a:cubicBezTo>
                      <a:pt x="3686" y="4204"/>
                      <a:pt x="3729" y="3364"/>
                      <a:pt x="3634" y="2473"/>
                    </a:cubicBezTo>
                    <a:cubicBezTo>
                      <a:pt x="3595" y="2104"/>
                      <a:pt x="3573" y="1749"/>
                      <a:pt x="3542" y="1414"/>
                    </a:cubicBezTo>
                    <a:cubicBezTo>
                      <a:pt x="3499" y="937"/>
                      <a:pt x="3439" y="501"/>
                      <a:pt x="3290" y="129"/>
                    </a:cubicBezTo>
                    <a:lnTo>
                      <a:pt x="2832" y="33"/>
                    </a:lnTo>
                    <a:cubicBezTo>
                      <a:pt x="2726" y="11"/>
                      <a:pt x="2619" y="0"/>
                      <a:pt x="2515" y="0"/>
                    </a:cubicBezTo>
                    <a:close/>
                  </a:path>
                </a:pathLst>
              </a:custGeom>
              <a:solidFill>
                <a:srgbClr val="AF72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1"/>
              <p:cNvSpPr/>
              <p:nvPr/>
            </p:nvSpPr>
            <p:spPr>
              <a:xfrm>
                <a:off x="7308825" y="2042325"/>
                <a:ext cx="77425" cy="89550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582" extrusionOk="0">
                    <a:moveTo>
                      <a:pt x="327" y="1"/>
                    </a:moveTo>
                    <a:cubicBezTo>
                      <a:pt x="327" y="4"/>
                      <a:pt x="326" y="6"/>
                      <a:pt x="326" y="10"/>
                    </a:cubicBezTo>
                    <a:lnTo>
                      <a:pt x="255" y="787"/>
                    </a:lnTo>
                    <a:lnTo>
                      <a:pt x="1" y="3581"/>
                    </a:lnTo>
                    <a:lnTo>
                      <a:pt x="2923" y="3581"/>
                    </a:lnTo>
                    <a:cubicBezTo>
                      <a:pt x="3054" y="2791"/>
                      <a:pt x="3097" y="1951"/>
                      <a:pt x="3002" y="1060"/>
                    </a:cubicBezTo>
                    <a:cubicBezTo>
                      <a:pt x="2963" y="691"/>
                      <a:pt x="2941" y="336"/>
                      <a:pt x="2910" y="1"/>
                    </a:cubicBezTo>
                    <a:close/>
                  </a:path>
                </a:pathLst>
              </a:custGeom>
              <a:solidFill>
                <a:srgbClr val="8E51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1"/>
              <p:cNvSpPr/>
              <p:nvPr/>
            </p:nvSpPr>
            <p:spPr>
              <a:xfrm>
                <a:off x="7258575" y="2252950"/>
                <a:ext cx="86575" cy="111575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4463" extrusionOk="0">
                    <a:moveTo>
                      <a:pt x="1749" y="1"/>
                    </a:moveTo>
                    <a:lnTo>
                      <a:pt x="1028" y="4110"/>
                    </a:lnTo>
                    <a:lnTo>
                      <a:pt x="0" y="4463"/>
                    </a:lnTo>
                    <a:lnTo>
                      <a:pt x="1751" y="4463"/>
                    </a:lnTo>
                    <a:cubicBezTo>
                      <a:pt x="1751" y="4463"/>
                      <a:pt x="2101" y="2531"/>
                      <a:pt x="3199" y="1756"/>
                    </a:cubicBezTo>
                    <a:cubicBezTo>
                      <a:pt x="3199" y="1756"/>
                      <a:pt x="3463" y="632"/>
                      <a:pt x="1749" y="1"/>
                    </a:cubicBezTo>
                    <a:close/>
                  </a:path>
                </a:pathLst>
              </a:custGeom>
              <a:solidFill>
                <a:srgbClr val="AF72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1"/>
              <p:cNvSpPr/>
              <p:nvPr/>
            </p:nvSpPr>
            <p:spPr>
              <a:xfrm>
                <a:off x="7258575" y="2271850"/>
                <a:ext cx="94550" cy="92675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3707" extrusionOk="0">
                    <a:moveTo>
                      <a:pt x="2903" y="1"/>
                    </a:moveTo>
                    <a:lnTo>
                      <a:pt x="1028" y="3354"/>
                    </a:lnTo>
                    <a:lnTo>
                      <a:pt x="0" y="3707"/>
                    </a:lnTo>
                    <a:lnTo>
                      <a:pt x="1751" y="3707"/>
                    </a:lnTo>
                    <a:cubicBezTo>
                      <a:pt x="1751" y="3707"/>
                      <a:pt x="2173" y="1854"/>
                      <a:pt x="3199" y="1000"/>
                    </a:cubicBezTo>
                    <a:cubicBezTo>
                      <a:pt x="3199" y="1000"/>
                      <a:pt x="3782" y="393"/>
                      <a:pt x="29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1"/>
              <p:cNvSpPr/>
              <p:nvPr/>
            </p:nvSpPr>
            <p:spPr>
              <a:xfrm>
                <a:off x="7328725" y="2296825"/>
                <a:ext cx="9825" cy="6770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2708" extrusionOk="0">
                    <a:moveTo>
                      <a:pt x="1" y="1"/>
                    </a:moveTo>
                    <a:lnTo>
                      <a:pt x="51" y="2708"/>
                    </a:lnTo>
                    <a:lnTo>
                      <a:pt x="194" y="2708"/>
                    </a:lnTo>
                    <a:lnTo>
                      <a:pt x="3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1"/>
              <p:cNvSpPr/>
              <p:nvPr/>
            </p:nvSpPr>
            <p:spPr>
              <a:xfrm>
                <a:off x="7301150" y="1769500"/>
                <a:ext cx="156325" cy="45200"/>
              </a:xfrm>
              <a:custGeom>
                <a:avLst/>
                <a:gdLst/>
                <a:ahLst/>
                <a:cxnLst/>
                <a:rect l="l" t="t" r="r" b="b"/>
                <a:pathLst>
                  <a:path w="6253" h="1808" extrusionOk="0">
                    <a:moveTo>
                      <a:pt x="4554" y="1"/>
                    </a:moveTo>
                    <a:lnTo>
                      <a:pt x="1703" y="191"/>
                    </a:lnTo>
                    <a:lnTo>
                      <a:pt x="1113" y="230"/>
                    </a:lnTo>
                    <a:cubicBezTo>
                      <a:pt x="1066" y="266"/>
                      <a:pt x="1020" y="304"/>
                      <a:pt x="977" y="343"/>
                    </a:cubicBezTo>
                    <a:cubicBezTo>
                      <a:pt x="961" y="357"/>
                      <a:pt x="946" y="370"/>
                      <a:pt x="931" y="384"/>
                    </a:cubicBezTo>
                    <a:cubicBezTo>
                      <a:pt x="291" y="974"/>
                      <a:pt x="1" y="1807"/>
                      <a:pt x="959" y="1807"/>
                    </a:cubicBezTo>
                    <a:cubicBezTo>
                      <a:pt x="1004" y="1807"/>
                      <a:pt x="1052" y="1805"/>
                      <a:pt x="1102" y="1801"/>
                    </a:cubicBezTo>
                    <a:lnTo>
                      <a:pt x="3731" y="1652"/>
                    </a:lnTo>
                    <a:lnTo>
                      <a:pt x="5398" y="1556"/>
                    </a:lnTo>
                    <a:cubicBezTo>
                      <a:pt x="5408" y="1552"/>
                      <a:pt x="5416" y="1549"/>
                      <a:pt x="5424" y="1545"/>
                    </a:cubicBezTo>
                    <a:cubicBezTo>
                      <a:pt x="6076" y="1271"/>
                      <a:pt x="6252" y="481"/>
                      <a:pt x="4899" y="86"/>
                    </a:cubicBezTo>
                    <a:cubicBezTo>
                      <a:pt x="4794" y="55"/>
                      <a:pt x="4678" y="26"/>
                      <a:pt x="4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1"/>
              <p:cNvSpPr/>
              <p:nvPr/>
            </p:nvSpPr>
            <p:spPr>
              <a:xfrm>
                <a:off x="7350425" y="1552825"/>
                <a:ext cx="63975" cy="104575"/>
              </a:xfrm>
              <a:custGeom>
                <a:avLst/>
                <a:gdLst/>
                <a:ahLst/>
                <a:cxnLst/>
                <a:rect l="l" t="t" r="r" b="b"/>
                <a:pathLst>
                  <a:path w="2559" h="4183" extrusionOk="0">
                    <a:moveTo>
                      <a:pt x="2203" y="0"/>
                    </a:moveTo>
                    <a:lnTo>
                      <a:pt x="0" y="757"/>
                    </a:lnTo>
                    <a:lnTo>
                      <a:pt x="687" y="4182"/>
                    </a:lnTo>
                    <a:lnTo>
                      <a:pt x="2559" y="3318"/>
                    </a:lnTo>
                    <a:lnTo>
                      <a:pt x="2211" y="156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rgbClr val="8E51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1"/>
              <p:cNvSpPr/>
              <p:nvPr/>
            </p:nvSpPr>
            <p:spPr>
              <a:xfrm>
                <a:off x="7302325" y="1624925"/>
                <a:ext cx="155375" cy="193700"/>
              </a:xfrm>
              <a:custGeom>
                <a:avLst/>
                <a:gdLst/>
                <a:ahLst/>
                <a:cxnLst/>
                <a:rect l="l" t="t" r="r" b="b"/>
                <a:pathLst>
                  <a:path w="6215" h="7748" extrusionOk="0">
                    <a:moveTo>
                      <a:pt x="6129" y="1"/>
                    </a:moveTo>
                    <a:lnTo>
                      <a:pt x="5861" y="3"/>
                    </a:lnTo>
                    <a:lnTo>
                      <a:pt x="2367" y="122"/>
                    </a:lnTo>
                    <a:lnTo>
                      <a:pt x="669" y="1360"/>
                    </a:lnTo>
                    <a:cubicBezTo>
                      <a:pt x="0" y="1920"/>
                      <a:pt x="124" y="2983"/>
                      <a:pt x="905" y="3374"/>
                    </a:cubicBezTo>
                    <a:lnTo>
                      <a:pt x="895" y="4660"/>
                    </a:lnTo>
                    <a:lnTo>
                      <a:pt x="884" y="6136"/>
                    </a:lnTo>
                    <a:lnTo>
                      <a:pt x="884" y="6167"/>
                    </a:lnTo>
                    <a:lnTo>
                      <a:pt x="878" y="6958"/>
                    </a:lnTo>
                    <a:lnTo>
                      <a:pt x="3684" y="7435"/>
                    </a:lnTo>
                    <a:lnTo>
                      <a:pt x="5529" y="7748"/>
                    </a:lnTo>
                    <a:lnTo>
                      <a:pt x="5377" y="7328"/>
                    </a:lnTo>
                    <a:lnTo>
                      <a:pt x="4852" y="5869"/>
                    </a:lnTo>
                    <a:lnTo>
                      <a:pt x="4444" y="4737"/>
                    </a:lnTo>
                    <a:cubicBezTo>
                      <a:pt x="4444" y="4737"/>
                      <a:pt x="4811" y="4291"/>
                      <a:pt x="5205" y="3602"/>
                    </a:cubicBezTo>
                    <a:cubicBezTo>
                      <a:pt x="5483" y="3116"/>
                      <a:pt x="5774" y="2508"/>
                      <a:pt x="5961" y="1849"/>
                    </a:cubicBezTo>
                    <a:cubicBezTo>
                      <a:pt x="6130" y="1257"/>
                      <a:pt x="6215" y="625"/>
                      <a:pt x="61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1"/>
              <p:cNvSpPr/>
              <p:nvPr/>
            </p:nvSpPr>
            <p:spPr>
              <a:xfrm>
                <a:off x="7324400" y="1671150"/>
                <a:ext cx="12695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78" h="4318" extrusionOk="0">
                    <a:moveTo>
                      <a:pt x="5078" y="0"/>
                    </a:moveTo>
                    <a:lnTo>
                      <a:pt x="1827" y="622"/>
                    </a:lnTo>
                    <a:lnTo>
                      <a:pt x="12" y="2811"/>
                    </a:lnTo>
                    <a:lnTo>
                      <a:pt x="1" y="4287"/>
                    </a:lnTo>
                    <a:lnTo>
                      <a:pt x="1" y="4318"/>
                    </a:lnTo>
                    <a:cubicBezTo>
                      <a:pt x="1480" y="3619"/>
                      <a:pt x="2678" y="1916"/>
                      <a:pt x="2678" y="1916"/>
                    </a:cubicBezTo>
                    <a:lnTo>
                      <a:pt x="4322" y="1753"/>
                    </a:lnTo>
                    <a:cubicBezTo>
                      <a:pt x="4600" y="1267"/>
                      <a:pt x="4891" y="659"/>
                      <a:pt x="5078" y="0"/>
                    </a:cubicBezTo>
                    <a:close/>
                  </a:path>
                </a:pathLst>
              </a:custGeom>
              <a:solidFill>
                <a:srgbClr val="232321">
                  <a:alpha val="31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1"/>
              <p:cNvSpPr/>
              <p:nvPr/>
            </p:nvSpPr>
            <p:spPr>
              <a:xfrm>
                <a:off x="7260100" y="1636100"/>
                <a:ext cx="141750" cy="163050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6522" extrusionOk="0">
                    <a:moveTo>
                      <a:pt x="4446" y="0"/>
                    </a:moveTo>
                    <a:cubicBezTo>
                      <a:pt x="4427" y="0"/>
                      <a:pt x="4408" y="1"/>
                      <a:pt x="4388" y="2"/>
                    </a:cubicBezTo>
                    <a:cubicBezTo>
                      <a:pt x="4060" y="20"/>
                      <a:pt x="3746" y="189"/>
                      <a:pt x="3550" y="481"/>
                    </a:cubicBezTo>
                    <a:lnTo>
                      <a:pt x="2704" y="1758"/>
                    </a:lnTo>
                    <a:lnTo>
                      <a:pt x="464" y="4743"/>
                    </a:lnTo>
                    <a:cubicBezTo>
                      <a:pt x="1" y="5360"/>
                      <a:pt x="292" y="6250"/>
                      <a:pt x="1031" y="6474"/>
                    </a:cubicBezTo>
                    <a:cubicBezTo>
                      <a:pt x="1137" y="6506"/>
                      <a:pt x="1245" y="6522"/>
                      <a:pt x="1352" y="6522"/>
                    </a:cubicBezTo>
                    <a:cubicBezTo>
                      <a:pt x="1686" y="6522"/>
                      <a:pt x="2009" y="6372"/>
                      <a:pt x="2223" y="6103"/>
                    </a:cubicBezTo>
                    <a:cubicBezTo>
                      <a:pt x="2877" y="5281"/>
                      <a:pt x="4021" y="3831"/>
                      <a:pt x="4403" y="3260"/>
                    </a:cubicBezTo>
                    <a:cubicBezTo>
                      <a:pt x="4812" y="2648"/>
                      <a:pt x="5153" y="2046"/>
                      <a:pt x="5399" y="1569"/>
                    </a:cubicBezTo>
                    <a:cubicBezTo>
                      <a:pt x="5670" y="1044"/>
                      <a:pt x="5470" y="402"/>
                      <a:pt x="4948" y="125"/>
                    </a:cubicBezTo>
                    <a:cubicBezTo>
                      <a:pt x="4788" y="41"/>
                      <a:pt x="4616" y="0"/>
                      <a:pt x="44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1"/>
              <p:cNvSpPr/>
              <p:nvPr/>
            </p:nvSpPr>
            <p:spPr>
              <a:xfrm>
                <a:off x="7322500" y="1499375"/>
                <a:ext cx="98475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4499" extrusionOk="0">
                    <a:moveTo>
                      <a:pt x="2488" y="0"/>
                    </a:moveTo>
                    <a:cubicBezTo>
                      <a:pt x="2345" y="0"/>
                      <a:pt x="2204" y="13"/>
                      <a:pt x="2067" y="38"/>
                    </a:cubicBezTo>
                    <a:cubicBezTo>
                      <a:pt x="2002" y="50"/>
                      <a:pt x="1938" y="64"/>
                      <a:pt x="1875" y="81"/>
                    </a:cubicBezTo>
                    <a:lnTo>
                      <a:pt x="1861" y="84"/>
                    </a:lnTo>
                    <a:lnTo>
                      <a:pt x="1736" y="123"/>
                    </a:lnTo>
                    <a:lnTo>
                      <a:pt x="1733" y="123"/>
                    </a:lnTo>
                    <a:cubicBezTo>
                      <a:pt x="1018" y="363"/>
                      <a:pt x="420" y="954"/>
                      <a:pt x="195" y="1707"/>
                    </a:cubicBezTo>
                    <a:cubicBezTo>
                      <a:pt x="0" y="2356"/>
                      <a:pt x="5" y="2964"/>
                      <a:pt x="55" y="3485"/>
                    </a:cubicBezTo>
                    <a:cubicBezTo>
                      <a:pt x="112" y="4076"/>
                      <a:pt x="607" y="4498"/>
                      <a:pt x="1162" y="4498"/>
                    </a:cubicBezTo>
                    <a:cubicBezTo>
                      <a:pt x="1275" y="4498"/>
                      <a:pt x="1391" y="4480"/>
                      <a:pt x="1506" y="4443"/>
                    </a:cubicBezTo>
                    <a:lnTo>
                      <a:pt x="2290" y="4190"/>
                    </a:lnTo>
                    <a:cubicBezTo>
                      <a:pt x="2794" y="4027"/>
                      <a:pt x="3177" y="3614"/>
                      <a:pt x="3304" y="3100"/>
                    </a:cubicBezTo>
                    <a:lnTo>
                      <a:pt x="3537" y="2148"/>
                    </a:lnTo>
                    <a:lnTo>
                      <a:pt x="3625" y="1792"/>
                    </a:lnTo>
                    <a:lnTo>
                      <a:pt x="3815" y="1014"/>
                    </a:lnTo>
                    <a:cubicBezTo>
                      <a:pt x="3939" y="511"/>
                      <a:pt x="3565" y="24"/>
                      <a:pt x="3047" y="12"/>
                    </a:cubicBezTo>
                    <a:lnTo>
                      <a:pt x="2539" y="1"/>
                    </a:lnTo>
                    <a:cubicBezTo>
                      <a:pt x="2522" y="0"/>
                      <a:pt x="2505" y="0"/>
                      <a:pt x="2488" y="0"/>
                    </a:cubicBezTo>
                    <a:close/>
                  </a:path>
                </a:pathLst>
              </a:custGeom>
              <a:solidFill>
                <a:srgbClr val="AF72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1"/>
              <p:cNvSpPr/>
              <p:nvPr/>
            </p:nvSpPr>
            <p:spPr>
              <a:xfrm>
                <a:off x="7309825" y="1542425"/>
                <a:ext cx="33275" cy="34875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395" extrusionOk="0">
                    <a:moveTo>
                      <a:pt x="1330" y="0"/>
                    </a:moveTo>
                    <a:lnTo>
                      <a:pt x="665" y="119"/>
                    </a:lnTo>
                    <a:cubicBezTo>
                      <a:pt x="591" y="515"/>
                      <a:pt x="358" y="643"/>
                      <a:pt x="185" y="683"/>
                    </a:cubicBezTo>
                    <a:cubicBezTo>
                      <a:pt x="74" y="708"/>
                      <a:pt x="1" y="813"/>
                      <a:pt x="16" y="926"/>
                    </a:cubicBezTo>
                    <a:cubicBezTo>
                      <a:pt x="35" y="1075"/>
                      <a:pt x="142" y="1198"/>
                      <a:pt x="284" y="1241"/>
                    </a:cubicBezTo>
                    <a:lnTo>
                      <a:pt x="794" y="1392"/>
                    </a:lnTo>
                    <a:cubicBezTo>
                      <a:pt x="812" y="1394"/>
                      <a:pt x="830" y="1395"/>
                      <a:pt x="847" y="1395"/>
                    </a:cubicBezTo>
                    <a:cubicBezTo>
                      <a:pt x="1098" y="1395"/>
                      <a:pt x="1309" y="1193"/>
                      <a:pt x="1313" y="935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rgbClr val="AF72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1"/>
              <p:cNvSpPr/>
              <p:nvPr/>
            </p:nvSpPr>
            <p:spPr>
              <a:xfrm>
                <a:off x="7329300" y="1545900"/>
                <a:ext cx="85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27" extrusionOk="0">
                    <a:moveTo>
                      <a:pt x="178" y="1"/>
                    </a:moveTo>
                    <a:cubicBezTo>
                      <a:pt x="88" y="1"/>
                      <a:pt x="10" y="160"/>
                      <a:pt x="5" y="360"/>
                    </a:cubicBezTo>
                    <a:cubicBezTo>
                      <a:pt x="0" y="560"/>
                      <a:pt x="70" y="724"/>
                      <a:pt x="162" y="727"/>
                    </a:cubicBezTo>
                    <a:cubicBezTo>
                      <a:pt x="162" y="727"/>
                      <a:pt x="163" y="727"/>
                      <a:pt x="164" y="727"/>
                    </a:cubicBezTo>
                    <a:cubicBezTo>
                      <a:pt x="254" y="727"/>
                      <a:pt x="331" y="566"/>
                      <a:pt x="335" y="368"/>
                    </a:cubicBezTo>
                    <a:cubicBezTo>
                      <a:pt x="341" y="168"/>
                      <a:pt x="270" y="3"/>
                      <a:pt x="179" y="1"/>
                    </a:cubicBezTo>
                    <a:cubicBezTo>
                      <a:pt x="178" y="1"/>
                      <a:pt x="178" y="1"/>
                      <a:pt x="1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1"/>
              <p:cNvSpPr/>
              <p:nvPr/>
            </p:nvSpPr>
            <p:spPr>
              <a:xfrm>
                <a:off x="7328975" y="1524225"/>
                <a:ext cx="1725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65" extrusionOk="0">
                    <a:moveTo>
                      <a:pt x="274" y="0"/>
                    </a:moveTo>
                    <a:cubicBezTo>
                      <a:pt x="99" y="0"/>
                      <a:pt x="1" y="138"/>
                      <a:pt x="303" y="296"/>
                    </a:cubicBezTo>
                    <a:cubicBezTo>
                      <a:pt x="394" y="345"/>
                      <a:pt x="469" y="365"/>
                      <a:pt x="525" y="365"/>
                    </a:cubicBezTo>
                    <a:cubicBezTo>
                      <a:pt x="679" y="365"/>
                      <a:pt x="690" y="213"/>
                      <a:pt x="512" y="81"/>
                    </a:cubicBezTo>
                    <a:cubicBezTo>
                      <a:pt x="435" y="25"/>
                      <a:pt x="348" y="0"/>
                      <a:pt x="274" y="0"/>
                    </a:cubicBezTo>
                    <a:close/>
                  </a:path>
                </a:pathLst>
              </a:custGeom>
              <a:solidFill>
                <a:srgbClr val="3623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1"/>
              <p:cNvSpPr/>
              <p:nvPr/>
            </p:nvSpPr>
            <p:spPr>
              <a:xfrm>
                <a:off x="7329700" y="1580575"/>
                <a:ext cx="1977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59" extrusionOk="0">
                    <a:moveTo>
                      <a:pt x="489" y="1"/>
                    </a:moveTo>
                    <a:cubicBezTo>
                      <a:pt x="306" y="1"/>
                      <a:pt x="100" y="17"/>
                      <a:pt x="53" y="86"/>
                    </a:cubicBezTo>
                    <a:cubicBezTo>
                      <a:pt x="0" y="165"/>
                      <a:pt x="209" y="359"/>
                      <a:pt x="425" y="359"/>
                    </a:cubicBezTo>
                    <a:cubicBezTo>
                      <a:pt x="569" y="359"/>
                      <a:pt x="715" y="273"/>
                      <a:pt x="790" y="13"/>
                    </a:cubicBezTo>
                    <a:cubicBezTo>
                      <a:pt x="790" y="13"/>
                      <a:pt x="649" y="1"/>
                      <a:pt x="4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1"/>
              <p:cNvSpPr/>
              <p:nvPr/>
            </p:nvSpPr>
            <p:spPr>
              <a:xfrm>
                <a:off x="7338350" y="1490025"/>
                <a:ext cx="131925" cy="82675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3307" extrusionOk="0">
                    <a:moveTo>
                      <a:pt x="2186" y="1"/>
                    </a:moveTo>
                    <a:cubicBezTo>
                      <a:pt x="1541" y="1"/>
                      <a:pt x="1033" y="147"/>
                      <a:pt x="986" y="274"/>
                    </a:cubicBezTo>
                    <a:cubicBezTo>
                      <a:pt x="473" y="1081"/>
                      <a:pt x="1" y="3101"/>
                      <a:pt x="1347" y="3118"/>
                    </a:cubicBezTo>
                    <a:lnTo>
                      <a:pt x="4068" y="3307"/>
                    </a:lnTo>
                    <a:cubicBezTo>
                      <a:pt x="4068" y="3307"/>
                      <a:pt x="5277" y="1709"/>
                      <a:pt x="4504" y="869"/>
                    </a:cubicBezTo>
                    <a:cubicBezTo>
                      <a:pt x="3890" y="202"/>
                      <a:pt x="2944" y="1"/>
                      <a:pt x="2186" y="1"/>
                    </a:cubicBezTo>
                    <a:close/>
                  </a:path>
                </a:pathLst>
              </a:custGeom>
              <a:solidFill>
                <a:srgbClr val="3623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1"/>
              <p:cNvSpPr/>
              <p:nvPr/>
            </p:nvSpPr>
            <p:spPr>
              <a:xfrm>
                <a:off x="7348450" y="1524050"/>
                <a:ext cx="1354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5419" h="6526" extrusionOk="0">
                    <a:moveTo>
                      <a:pt x="4340" y="0"/>
                    </a:moveTo>
                    <a:lnTo>
                      <a:pt x="674" y="1704"/>
                    </a:lnTo>
                    <a:cubicBezTo>
                      <a:pt x="1393" y="2908"/>
                      <a:pt x="0" y="3626"/>
                      <a:pt x="894" y="5489"/>
                    </a:cubicBezTo>
                    <a:cubicBezTo>
                      <a:pt x="1246" y="6221"/>
                      <a:pt x="2001" y="6526"/>
                      <a:pt x="2789" y="6526"/>
                    </a:cubicBezTo>
                    <a:cubicBezTo>
                      <a:pt x="3211" y="6526"/>
                      <a:pt x="3643" y="6439"/>
                      <a:pt x="4028" y="6283"/>
                    </a:cubicBezTo>
                    <a:cubicBezTo>
                      <a:pt x="5002" y="5890"/>
                      <a:pt x="5419" y="5071"/>
                      <a:pt x="5107" y="4285"/>
                    </a:cubicBezTo>
                    <a:cubicBezTo>
                      <a:pt x="4663" y="3167"/>
                      <a:pt x="4436" y="1980"/>
                      <a:pt x="4403" y="778"/>
                    </a:cubicBezTo>
                    <a:cubicBezTo>
                      <a:pt x="4396" y="520"/>
                      <a:pt x="4376" y="259"/>
                      <a:pt x="4340" y="0"/>
                    </a:cubicBezTo>
                    <a:close/>
                  </a:path>
                </a:pathLst>
              </a:custGeom>
              <a:solidFill>
                <a:srgbClr val="3623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1"/>
              <p:cNvSpPr/>
              <p:nvPr/>
            </p:nvSpPr>
            <p:spPr>
              <a:xfrm>
                <a:off x="7358300" y="1553850"/>
                <a:ext cx="28275" cy="37725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1509" extrusionOk="0">
                    <a:moveTo>
                      <a:pt x="575" y="0"/>
                    </a:moveTo>
                    <a:cubicBezTo>
                      <a:pt x="401" y="0"/>
                      <a:pt x="198" y="126"/>
                      <a:pt x="1" y="432"/>
                    </a:cubicBezTo>
                    <a:lnTo>
                      <a:pt x="121" y="1427"/>
                    </a:lnTo>
                    <a:cubicBezTo>
                      <a:pt x="121" y="1427"/>
                      <a:pt x="276" y="1509"/>
                      <a:pt x="460" y="1509"/>
                    </a:cubicBezTo>
                    <a:cubicBezTo>
                      <a:pt x="664" y="1509"/>
                      <a:pt x="903" y="1408"/>
                      <a:pt x="1004" y="984"/>
                    </a:cubicBezTo>
                    <a:cubicBezTo>
                      <a:pt x="1130" y="455"/>
                      <a:pt x="906" y="0"/>
                      <a:pt x="575" y="0"/>
                    </a:cubicBezTo>
                    <a:close/>
                  </a:path>
                </a:pathLst>
              </a:custGeom>
              <a:solidFill>
                <a:srgbClr val="AF72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1"/>
              <p:cNvSpPr/>
              <p:nvPr/>
            </p:nvSpPr>
            <p:spPr>
              <a:xfrm>
                <a:off x="7362225" y="1589525"/>
                <a:ext cx="110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442" extrusionOk="0">
                    <a:moveTo>
                      <a:pt x="221" y="0"/>
                    </a:moveTo>
                    <a:cubicBezTo>
                      <a:pt x="100" y="0"/>
                      <a:pt x="0" y="100"/>
                      <a:pt x="0" y="221"/>
                    </a:cubicBezTo>
                    <a:cubicBezTo>
                      <a:pt x="0" y="342"/>
                      <a:pt x="100" y="442"/>
                      <a:pt x="221" y="442"/>
                    </a:cubicBezTo>
                    <a:cubicBezTo>
                      <a:pt x="343" y="442"/>
                      <a:pt x="442" y="342"/>
                      <a:pt x="442" y="221"/>
                    </a:cubicBezTo>
                    <a:cubicBezTo>
                      <a:pt x="442" y="100"/>
                      <a:pt x="343" y="0"/>
                      <a:pt x="2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1"/>
              <p:cNvSpPr/>
              <p:nvPr/>
            </p:nvSpPr>
            <p:spPr>
              <a:xfrm>
                <a:off x="7361525" y="1569150"/>
                <a:ext cx="99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491" fill="none" extrusionOk="0">
                    <a:moveTo>
                      <a:pt x="1" y="491"/>
                    </a:moveTo>
                    <a:lnTo>
                      <a:pt x="398" y="0"/>
                    </a:lnTo>
                  </a:path>
                </a:pathLst>
              </a:custGeom>
              <a:noFill/>
              <a:ln w="475" cap="flat" cmpd="sng">
                <a:solidFill>
                  <a:srgbClr val="4F3331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1"/>
              <p:cNvSpPr/>
              <p:nvPr/>
            </p:nvSpPr>
            <p:spPr>
              <a:xfrm>
                <a:off x="7306000" y="1788000"/>
                <a:ext cx="186250" cy="328025"/>
              </a:xfrm>
              <a:custGeom>
                <a:avLst/>
                <a:gdLst/>
                <a:ahLst/>
                <a:cxnLst/>
                <a:rect l="l" t="t" r="r" b="b"/>
                <a:pathLst>
                  <a:path w="7450" h="13121" extrusionOk="0">
                    <a:moveTo>
                      <a:pt x="4616" y="1"/>
                    </a:moveTo>
                    <a:lnTo>
                      <a:pt x="4149" y="3"/>
                    </a:lnTo>
                    <a:lnTo>
                      <a:pt x="1081" y="18"/>
                    </a:lnTo>
                    <a:lnTo>
                      <a:pt x="1" y="13121"/>
                    </a:lnTo>
                    <a:lnTo>
                      <a:pt x="7450" y="13121"/>
                    </a:lnTo>
                    <a:lnTo>
                      <a:pt x="6875" y="11329"/>
                    </a:lnTo>
                    <a:cubicBezTo>
                      <a:pt x="6875" y="11329"/>
                      <a:pt x="6819" y="4563"/>
                      <a:pt x="6510" y="3400"/>
                    </a:cubicBezTo>
                    <a:cubicBezTo>
                      <a:pt x="6310" y="2644"/>
                      <a:pt x="5911" y="1885"/>
                      <a:pt x="5531" y="1278"/>
                    </a:cubicBezTo>
                    <a:cubicBezTo>
                      <a:pt x="5058" y="523"/>
                      <a:pt x="4616" y="1"/>
                      <a:pt x="46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1"/>
              <p:cNvSpPr/>
              <p:nvPr/>
            </p:nvSpPr>
            <p:spPr>
              <a:xfrm>
                <a:off x="7330100" y="1788000"/>
                <a:ext cx="1142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4568" h="1427" extrusionOk="0">
                    <a:moveTo>
                      <a:pt x="3652" y="1"/>
                    </a:moveTo>
                    <a:lnTo>
                      <a:pt x="3185" y="3"/>
                    </a:lnTo>
                    <a:lnTo>
                      <a:pt x="117" y="18"/>
                    </a:lnTo>
                    <a:lnTo>
                      <a:pt x="0" y="1426"/>
                    </a:lnTo>
                    <a:lnTo>
                      <a:pt x="4567" y="1278"/>
                    </a:lnTo>
                    <a:cubicBezTo>
                      <a:pt x="4094" y="523"/>
                      <a:pt x="3652" y="1"/>
                      <a:pt x="36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1"/>
              <p:cNvSpPr/>
              <p:nvPr/>
            </p:nvSpPr>
            <p:spPr>
              <a:xfrm>
                <a:off x="7409425" y="1788000"/>
                <a:ext cx="82825" cy="328025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3121" extrusionOk="0">
                    <a:moveTo>
                      <a:pt x="479" y="1"/>
                    </a:moveTo>
                    <a:lnTo>
                      <a:pt x="12" y="3"/>
                    </a:lnTo>
                    <a:lnTo>
                      <a:pt x="1" y="71"/>
                    </a:lnTo>
                    <a:cubicBezTo>
                      <a:pt x="2804" y="3314"/>
                      <a:pt x="1394" y="11251"/>
                      <a:pt x="1394" y="11251"/>
                    </a:cubicBezTo>
                    <a:lnTo>
                      <a:pt x="1879" y="13121"/>
                    </a:lnTo>
                    <a:lnTo>
                      <a:pt x="3313" y="13121"/>
                    </a:lnTo>
                    <a:lnTo>
                      <a:pt x="2738" y="11329"/>
                    </a:lnTo>
                    <a:cubicBezTo>
                      <a:pt x="2738" y="11329"/>
                      <a:pt x="2682" y="4563"/>
                      <a:pt x="2373" y="3400"/>
                    </a:cubicBezTo>
                    <a:cubicBezTo>
                      <a:pt x="1923" y="1702"/>
                      <a:pt x="479" y="1"/>
                      <a:pt x="4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1"/>
              <p:cNvSpPr/>
              <p:nvPr/>
            </p:nvSpPr>
            <p:spPr>
              <a:xfrm>
                <a:off x="7380675" y="1908975"/>
                <a:ext cx="82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3296" h="422" fill="none" extrusionOk="0">
                    <a:moveTo>
                      <a:pt x="3296" y="1"/>
                    </a:moveTo>
                    <a:lnTo>
                      <a:pt x="1" y="421"/>
                    </a:lnTo>
                  </a:path>
                </a:pathLst>
              </a:custGeom>
              <a:noFill/>
              <a:ln w="950" cap="flat" cmpd="sng">
                <a:solidFill>
                  <a:schemeClr val="lt2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1"/>
              <p:cNvSpPr/>
              <p:nvPr/>
            </p:nvSpPr>
            <p:spPr>
              <a:xfrm>
                <a:off x="7180825" y="1713375"/>
                <a:ext cx="144450" cy="78350"/>
              </a:xfrm>
              <a:custGeom>
                <a:avLst/>
                <a:gdLst/>
                <a:ahLst/>
                <a:cxnLst/>
                <a:rect l="l" t="t" r="r" b="b"/>
                <a:pathLst>
                  <a:path w="5778" h="3134" extrusionOk="0">
                    <a:moveTo>
                      <a:pt x="755" y="1"/>
                    </a:moveTo>
                    <a:lnTo>
                      <a:pt x="1" y="499"/>
                    </a:lnTo>
                    <a:cubicBezTo>
                      <a:pt x="1" y="499"/>
                      <a:pt x="1678" y="2399"/>
                      <a:pt x="3701" y="3061"/>
                    </a:cubicBezTo>
                    <a:cubicBezTo>
                      <a:pt x="3854" y="3111"/>
                      <a:pt x="4000" y="3134"/>
                      <a:pt x="4137" y="3134"/>
                    </a:cubicBezTo>
                    <a:cubicBezTo>
                      <a:pt x="5251" y="3134"/>
                      <a:pt x="5778" y="1637"/>
                      <a:pt x="4430" y="1083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rgbClr val="AF72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1"/>
              <p:cNvSpPr/>
              <p:nvPr/>
            </p:nvSpPr>
            <p:spPr>
              <a:xfrm>
                <a:off x="7134425" y="1675925"/>
                <a:ext cx="69950" cy="568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2273" extrusionOk="0">
                    <a:moveTo>
                      <a:pt x="0" y="0"/>
                    </a:moveTo>
                    <a:lnTo>
                      <a:pt x="1874" y="2014"/>
                    </a:lnTo>
                    <a:lnTo>
                      <a:pt x="2541" y="2273"/>
                    </a:lnTo>
                    <a:lnTo>
                      <a:pt x="2797" y="8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F72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1"/>
              <p:cNvSpPr/>
              <p:nvPr/>
            </p:nvSpPr>
            <p:spPr>
              <a:xfrm>
                <a:off x="7189775" y="1686200"/>
                <a:ext cx="2055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585" extrusionOk="0">
                    <a:moveTo>
                      <a:pt x="408" y="1"/>
                    </a:moveTo>
                    <a:cubicBezTo>
                      <a:pt x="374" y="1"/>
                      <a:pt x="339" y="5"/>
                      <a:pt x="305" y="14"/>
                    </a:cubicBezTo>
                    <a:cubicBezTo>
                      <a:pt x="154" y="55"/>
                      <a:pt x="42" y="180"/>
                      <a:pt x="18" y="334"/>
                    </a:cubicBezTo>
                    <a:cubicBezTo>
                      <a:pt x="0" y="442"/>
                      <a:pt x="79" y="541"/>
                      <a:pt x="188" y="549"/>
                    </a:cubicBezTo>
                    <a:lnTo>
                      <a:pt x="601" y="584"/>
                    </a:lnTo>
                    <a:cubicBezTo>
                      <a:pt x="606" y="584"/>
                      <a:pt x="611" y="584"/>
                      <a:pt x="617" y="584"/>
                    </a:cubicBezTo>
                    <a:cubicBezTo>
                      <a:pt x="732" y="584"/>
                      <a:pt x="821" y="481"/>
                      <a:pt x="802" y="365"/>
                    </a:cubicBezTo>
                    <a:lnTo>
                      <a:pt x="795" y="328"/>
                    </a:lnTo>
                    <a:cubicBezTo>
                      <a:pt x="762" y="134"/>
                      <a:pt x="594" y="1"/>
                      <a:pt x="408" y="1"/>
                    </a:cubicBezTo>
                    <a:close/>
                  </a:path>
                </a:pathLst>
              </a:custGeom>
              <a:solidFill>
                <a:srgbClr val="AF72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1"/>
              <p:cNvSpPr/>
              <p:nvPr/>
            </p:nvSpPr>
            <p:spPr>
              <a:xfrm>
                <a:off x="7124150" y="1654475"/>
                <a:ext cx="52150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1549" extrusionOk="0">
                    <a:moveTo>
                      <a:pt x="287" y="0"/>
                    </a:moveTo>
                    <a:cubicBezTo>
                      <a:pt x="175" y="0"/>
                      <a:pt x="66" y="64"/>
                      <a:pt x="14" y="172"/>
                    </a:cubicBezTo>
                    <a:cubicBezTo>
                      <a:pt x="12" y="177"/>
                      <a:pt x="10" y="182"/>
                      <a:pt x="9" y="187"/>
                    </a:cubicBezTo>
                    <a:cubicBezTo>
                      <a:pt x="1" y="220"/>
                      <a:pt x="14" y="257"/>
                      <a:pt x="45" y="275"/>
                    </a:cubicBezTo>
                    <a:cubicBezTo>
                      <a:pt x="236" y="389"/>
                      <a:pt x="367" y="583"/>
                      <a:pt x="402" y="803"/>
                    </a:cubicBezTo>
                    <a:lnTo>
                      <a:pt x="411" y="859"/>
                    </a:lnTo>
                    <a:lnTo>
                      <a:pt x="2086" y="1549"/>
                    </a:lnTo>
                    <a:lnTo>
                      <a:pt x="2046" y="1518"/>
                    </a:lnTo>
                    <a:lnTo>
                      <a:pt x="807" y="571"/>
                    </a:lnTo>
                    <a:cubicBezTo>
                      <a:pt x="798" y="378"/>
                      <a:pt x="695" y="203"/>
                      <a:pt x="530" y="100"/>
                    </a:cubicBezTo>
                    <a:lnTo>
                      <a:pt x="520" y="94"/>
                    </a:lnTo>
                    <a:lnTo>
                      <a:pt x="425" y="35"/>
                    </a:lnTo>
                    <a:cubicBezTo>
                      <a:pt x="403" y="24"/>
                      <a:pt x="380" y="14"/>
                      <a:pt x="359" y="9"/>
                    </a:cubicBezTo>
                    <a:cubicBezTo>
                      <a:pt x="335" y="3"/>
                      <a:pt x="311" y="0"/>
                      <a:pt x="287" y="0"/>
                    </a:cubicBezTo>
                    <a:close/>
                  </a:path>
                </a:pathLst>
              </a:custGeom>
              <a:solidFill>
                <a:srgbClr val="AF72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1"/>
              <p:cNvSpPr/>
              <p:nvPr/>
            </p:nvSpPr>
            <p:spPr>
              <a:xfrm>
                <a:off x="7130625" y="1656825"/>
                <a:ext cx="2910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382" extrusionOk="0">
                    <a:moveTo>
                      <a:pt x="261" y="0"/>
                    </a:moveTo>
                    <a:cubicBezTo>
                      <a:pt x="158" y="7"/>
                      <a:pt x="62" y="69"/>
                      <a:pt x="14" y="171"/>
                    </a:cubicBezTo>
                    <a:cubicBezTo>
                      <a:pt x="12" y="175"/>
                      <a:pt x="9" y="181"/>
                      <a:pt x="8" y="186"/>
                    </a:cubicBezTo>
                    <a:cubicBezTo>
                      <a:pt x="0" y="219"/>
                      <a:pt x="14" y="255"/>
                      <a:pt x="45" y="274"/>
                    </a:cubicBezTo>
                    <a:cubicBezTo>
                      <a:pt x="236" y="388"/>
                      <a:pt x="397" y="562"/>
                      <a:pt x="431" y="928"/>
                    </a:cubicBezTo>
                    <a:lnTo>
                      <a:pt x="1164" y="1381"/>
                    </a:lnTo>
                    <a:lnTo>
                      <a:pt x="614" y="880"/>
                    </a:lnTo>
                    <a:lnTo>
                      <a:pt x="548" y="477"/>
                    </a:lnTo>
                    <a:cubicBezTo>
                      <a:pt x="539" y="284"/>
                      <a:pt x="436" y="109"/>
                      <a:pt x="271" y="6"/>
                    </a:cubicBez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8E51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1"/>
              <p:cNvSpPr/>
              <p:nvPr/>
            </p:nvSpPr>
            <p:spPr>
              <a:xfrm>
                <a:off x="7135625" y="1657375"/>
                <a:ext cx="52250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2090" h="1549" extrusionOk="0">
                    <a:moveTo>
                      <a:pt x="289" y="0"/>
                    </a:moveTo>
                    <a:cubicBezTo>
                      <a:pt x="177" y="0"/>
                      <a:pt x="69" y="63"/>
                      <a:pt x="17" y="172"/>
                    </a:cubicBezTo>
                    <a:cubicBezTo>
                      <a:pt x="0" y="209"/>
                      <a:pt x="13" y="254"/>
                      <a:pt x="48" y="275"/>
                    </a:cubicBezTo>
                    <a:cubicBezTo>
                      <a:pt x="239" y="390"/>
                      <a:pt x="369" y="583"/>
                      <a:pt x="405" y="803"/>
                    </a:cubicBezTo>
                    <a:lnTo>
                      <a:pt x="414" y="858"/>
                    </a:lnTo>
                    <a:lnTo>
                      <a:pt x="2090" y="1548"/>
                    </a:lnTo>
                    <a:lnTo>
                      <a:pt x="810" y="572"/>
                    </a:lnTo>
                    <a:cubicBezTo>
                      <a:pt x="800" y="379"/>
                      <a:pt x="696" y="202"/>
                      <a:pt x="533" y="100"/>
                    </a:cubicBezTo>
                    <a:lnTo>
                      <a:pt x="428" y="34"/>
                    </a:lnTo>
                    <a:cubicBezTo>
                      <a:pt x="383" y="11"/>
                      <a:pt x="336" y="0"/>
                      <a:pt x="289" y="0"/>
                    </a:cubicBezTo>
                    <a:close/>
                  </a:path>
                </a:pathLst>
              </a:custGeom>
              <a:solidFill>
                <a:srgbClr val="AF72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1"/>
              <p:cNvSpPr/>
              <p:nvPr/>
            </p:nvSpPr>
            <p:spPr>
              <a:xfrm>
                <a:off x="7330775" y="1492425"/>
                <a:ext cx="62200" cy="51625"/>
              </a:xfrm>
              <a:custGeom>
                <a:avLst/>
                <a:gdLst/>
                <a:ahLst/>
                <a:cxnLst/>
                <a:rect l="l" t="t" r="r" b="b"/>
                <a:pathLst>
                  <a:path w="2488" h="2065" extrusionOk="0">
                    <a:moveTo>
                      <a:pt x="1721" y="0"/>
                    </a:moveTo>
                    <a:cubicBezTo>
                      <a:pt x="1634" y="0"/>
                      <a:pt x="1521" y="27"/>
                      <a:pt x="1380" y="88"/>
                    </a:cubicBezTo>
                    <a:cubicBezTo>
                      <a:pt x="1" y="677"/>
                      <a:pt x="476" y="1542"/>
                      <a:pt x="1374" y="2064"/>
                    </a:cubicBezTo>
                    <a:cubicBezTo>
                      <a:pt x="1374" y="2064"/>
                      <a:pt x="2487" y="0"/>
                      <a:pt x="1721" y="0"/>
                    </a:cubicBezTo>
                    <a:close/>
                  </a:path>
                </a:pathLst>
              </a:custGeom>
              <a:solidFill>
                <a:srgbClr val="3623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16" name="Google Shape;316;p21"/>
            <p:cNvCxnSpPr/>
            <p:nvPr/>
          </p:nvCxnSpPr>
          <p:spPr>
            <a:xfrm>
              <a:off x="5638950" y="3861513"/>
              <a:ext cx="2579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27"/>
          <p:cNvSpPr txBox="1">
            <a:spLocks noGrp="1"/>
          </p:cNvSpPr>
          <p:nvPr>
            <p:ph type="title"/>
          </p:nvPr>
        </p:nvSpPr>
        <p:spPr>
          <a:xfrm>
            <a:off x="720000" y="0"/>
            <a:ext cx="7704000" cy="4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Database Objects</a:t>
            </a:r>
            <a:endParaRPr sz="2400"/>
          </a:p>
        </p:txBody>
      </p:sp>
      <p:sp>
        <p:nvSpPr>
          <p:cNvPr id="707" name="Google Shape;707;p27"/>
          <p:cNvSpPr txBox="1"/>
          <p:nvPr/>
        </p:nvSpPr>
        <p:spPr>
          <a:xfrm>
            <a:off x="152400" y="152250"/>
            <a:ext cx="107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77400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DDL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708" name="Google Shape;70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9125" y="3378916"/>
            <a:ext cx="3932075" cy="1677560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27"/>
          <p:cNvSpPr txBox="1"/>
          <p:nvPr/>
        </p:nvSpPr>
        <p:spPr>
          <a:xfrm>
            <a:off x="4557775" y="2978713"/>
            <a:ext cx="2591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STORE PROCEDURE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710" name="Google Shape;71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413" y="3271575"/>
            <a:ext cx="4180159" cy="1764575"/>
          </a:xfrm>
          <a:prstGeom prst="rect">
            <a:avLst/>
          </a:prstGeom>
          <a:noFill/>
          <a:ln>
            <a:noFill/>
          </a:ln>
        </p:spPr>
      </p:pic>
      <p:sp>
        <p:nvSpPr>
          <p:cNvPr id="711" name="Google Shape;711;p27"/>
          <p:cNvSpPr txBox="1"/>
          <p:nvPr/>
        </p:nvSpPr>
        <p:spPr>
          <a:xfrm>
            <a:off x="120425" y="2871375"/>
            <a:ext cx="132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TRIGGERS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712" name="Google Shape;71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41150" y="2463240"/>
            <a:ext cx="4180150" cy="570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442088"/>
            <a:ext cx="3688761" cy="2321925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p27"/>
          <p:cNvSpPr txBox="1"/>
          <p:nvPr/>
        </p:nvSpPr>
        <p:spPr>
          <a:xfrm>
            <a:off x="6574150" y="0"/>
            <a:ext cx="1693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ENCRYPTION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715" name="Google Shape;715;p27"/>
          <p:cNvSpPr txBox="1"/>
          <p:nvPr/>
        </p:nvSpPr>
        <p:spPr>
          <a:xfrm>
            <a:off x="3841150" y="2063050"/>
            <a:ext cx="107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VIEWS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716" name="Google Shape;716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60900" y="400212"/>
            <a:ext cx="1763100" cy="2129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29"/>
          <p:cNvSpPr txBox="1">
            <a:spLocks noGrp="1"/>
          </p:cNvSpPr>
          <p:nvPr>
            <p:ph type="title"/>
          </p:nvPr>
        </p:nvSpPr>
        <p:spPr>
          <a:xfrm>
            <a:off x="720000" y="168025"/>
            <a:ext cx="77040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730" name="Google Shape;73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700" y="710925"/>
            <a:ext cx="5440261" cy="774213"/>
          </a:xfrm>
          <a:prstGeom prst="rect">
            <a:avLst/>
          </a:prstGeom>
          <a:noFill/>
          <a:ln>
            <a:noFill/>
          </a:ln>
        </p:spPr>
      </p:pic>
      <p:sp>
        <p:nvSpPr>
          <p:cNvPr id="731" name="Google Shape;731;p29"/>
          <p:cNvSpPr txBox="1"/>
          <p:nvPr/>
        </p:nvSpPr>
        <p:spPr>
          <a:xfrm>
            <a:off x="203700" y="310713"/>
            <a:ext cx="1808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DEMO 1</a:t>
            </a:r>
            <a:endParaRPr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732" name="Google Shape;73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700" y="1712325"/>
            <a:ext cx="4392525" cy="133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29"/>
          <p:cNvSpPr/>
          <p:nvPr/>
        </p:nvSpPr>
        <p:spPr>
          <a:xfrm>
            <a:off x="1362056" y="4273687"/>
            <a:ext cx="199620" cy="574871"/>
          </a:xfrm>
          <a:custGeom>
            <a:avLst/>
            <a:gdLst/>
            <a:ahLst/>
            <a:cxnLst/>
            <a:rect l="l" t="t" r="r" b="b"/>
            <a:pathLst>
              <a:path w="3391" h="12504" fill="none" extrusionOk="0">
                <a:moveTo>
                  <a:pt x="3390" y="1"/>
                </a:moveTo>
                <a:lnTo>
                  <a:pt x="1" y="12504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29"/>
          <p:cNvSpPr/>
          <p:nvPr/>
        </p:nvSpPr>
        <p:spPr>
          <a:xfrm>
            <a:off x="1741228" y="4273687"/>
            <a:ext cx="31259" cy="574871"/>
          </a:xfrm>
          <a:custGeom>
            <a:avLst/>
            <a:gdLst/>
            <a:ahLst/>
            <a:cxnLst/>
            <a:rect l="l" t="t" r="r" b="b"/>
            <a:pathLst>
              <a:path w="531" h="12504" fill="none" extrusionOk="0">
                <a:moveTo>
                  <a:pt x="531" y="1"/>
                </a:moveTo>
                <a:lnTo>
                  <a:pt x="0" y="12504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29"/>
          <p:cNvSpPr/>
          <p:nvPr/>
        </p:nvSpPr>
        <p:spPr>
          <a:xfrm>
            <a:off x="2177501" y="4273687"/>
            <a:ext cx="31376" cy="574871"/>
          </a:xfrm>
          <a:custGeom>
            <a:avLst/>
            <a:gdLst/>
            <a:ahLst/>
            <a:cxnLst/>
            <a:rect l="l" t="t" r="r" b="b"/>
            <a:pathLst>
              <a:path w="533" h="12504" fill="none" extrusionOk="0">
                <a:moveTo>
                  <a:pt x="532" y="1"/>
                </a:moveTo>
                <a:lnTo>
                  <a:pt x="1" y="12504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29"/>
          <p:cNvSpPr/>
          <p:nvPr/>
        </p:nvSpPr>
        <p:spPr>
          <a:xfrm>
            <a:off x="1450712" y="4546357"/>
            <a:ext cx="741789" cy="46849"/>
          </a:xfrm>
          <a:custGeom>
            <a:avLst/>
            <a:gdLst/>
            <a:ahLst/>
            <a:cxnLst/>
            <a:rect l="l" t="t" r="r" b="b"/>
            <a:pathLst>
              <a:path w="12601" h="1019" fill="none" extrusionOk="0">
                <a:moveTo>
                  <a:pt x="0" y="1018"/>
                </a:moveTo>
                <a:lnTo>
                  <a:pt x="0" y="1018"/>
                </a:lnTo>
                <a:cubicBezTo>
                  <a:pt x="164" y="418"/>
                  <a:pt x="709" y="1"/>
                  <a:pt x="1331" y="1"/>
                </a:cubicBezTo>
                <a:lnTo>
                  <a:pt x="3917" y="1"/>
                </a:lnTo>
                <a:cubicBezTo>
                  <a:pt x="4523" y="1"/>
                  <a:pt x="5046" y="425"/>
                  <a:pt x="5171" y="1018"/>
                </a:cubicBezTo>
                <a:lnTo>
                  <a:pt x="5198" y="924"/>
                </a:lnTo>
                <a:cubicBezTo>
                  <a:pt x="5357" y="377"/>
                  <a:pt x="5858" y="1"/>
                  <a:pt x="6428" y="1"/>
                </a:cubicBezTo>
                <a:lnTo>
                  <a:pt x="11607" y="1"/>
                </a:lnTo>
                <a:cubicBezTo>
                  <a:pt x="12160" y="1"/>
                  <a:pt x="12600" y="466"/>
                  <a:pt x="12570" y="1018"/>
                </a:cubicBez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29"/>
          <p:cNvSpPr/>
          <p:nvPr/>
        </p:nvSpPr>
        <p:spPr>
          <a:xfrm>
            <a:off x="1401322" y="3270221"/>
            <a:ext cx="756977" cy="1003864"/>
          </a:xfrm>
          <a:custGeom>
            <a:avLst/>
            <a:gdLst/>
            <a:ahLst/>
            <a:cxnLst/>
            <a:rect l="l" t="t" r="r" b="b"/>
            <a:pathLst>
              <a:path w="12859" h="21835" fill="none" extrusionOk="0">
                <a:moveTo>
                  <a:pt x="2723" y="21828"/>
                </a:moveTo>
                <a:cubicBezTo>
                  <a:pt x="0" y="6251"/>
                  <a:pt x="4712" y="0"/>
                  <a:pt x="12859" y="21835"/>
                </a:cubicBezTo>
                <a:close/>
              </a:path>
            </a:pathLst>
          </a:custGeom>
          <a:noFill/>
          <a:ln w="19050" cap="flat" cmpd="sng">
            <a:solidFill>
              <a:srgbClr val="232321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29"/>
          <p:cNvSpPr/>
          <p:nvPr/>
        </p:nvSpPr>
        <p:spPr>
          <a:xfrm>
            <a:off x="1532245" y="3754737"/>
            <a:ext cx="312292" cy="0"/>
          </a:xfrm>
          <a:custGeom>
            <a:avLst/>
            <a:gdLst/>
            <a:ahLst/>
            <a:cxnLst/>
            <a:rect l="l" t="t" r="r" b="b"/>
            <a:pathLst>
              <a:path w="5305" fill="none" extrusionOk="0">
                <a:moveTo>
                  <a:pt x="5304" y="0"/>
                </a:moveTo>
                <a:lnTo>
                  <a:pt x="1" y="0"/>
                </a:lnTo>
              </a:path>
            </a:pathLst>
          </a:custGeom>
          <a:noFill/>
          <a:ln w="19050" cap="flat" cmpd="sng">
            <a:solidFill>
              <a:srgbClr val="232321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29"/>
          <p:cNvSpPr/>
          <p:nvPr/>
        </p:nvSpPr>
        <p:spPr>
          <a:xfrm>
            <a:off x="1516174" y="3894543"/>
            <a:ext cx="432970" cy="46"/>
          </a:xfrm>
          <a:custGeom>
            <a:avLst/>
            <a:gdLst/>
            <a:ahLst/>
            <a:cxnLst/>
            <a:rect l="l" t="t" r="r" b="b"/>
            <a:pathLst>
              <a:path w="7355" h="1" fill="none" extrusionOk="0">
                <a:moveTo>
                  <a:pt x="7355" y="1"/>
                </a:moveTo>
                <a:lnTo>
                  <a:pt x="1" y="1"/>
                </a:lnTo>
              </a:path>
            </a:pathLst>
          </a:custGeom>
          <a:noFill/>
          <a:ln w="19050" cap="flat" cmpd="sng">
            <a:solidFill>
              <a:srgbClr val="232321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29"/>
          <p:cNvSpPr/>
          <p:nvPr/>
        </p:nvSpPr>
        <p:spPr>
          <a:xfrm>
            <a:off x="1522296" y="4034395"/>
            <a:ext cx="511971" cy="46"/>
          </a:xfrm>
          <a:custGeom>
            <a:avLst/>
            <a:gdLst/>
            <a:ahLst/>
            <a:cxnLst/>
            <a:rect l="l" t="t" r="r" b="b"/>
            <a:pathLst>
              <a:path w="8697" h="1" fill="none" extrusionOk="0">
                <a:moveTo>
                  <a:pt x="8697" y="1"/>
                </a:moveTo>
                <a:lnTo>
                  <a:pt x="1" y="1"/>
                </a:lnTo>
              </a:path>
            </a:pathLst>
          </a:custGeom>
          <a:noFill/>
          <a:ln w="19050" cap="flat" cmpd="sng">
            <a:solidFill>
              <a:srgbClr val="232321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29"/>
          <p:cNvSpPr/>
          <p:nvPr/>
        </p:nvSpPr>
        <p:spPr>
          <a:xfrm>
            <a:off x="1541664" y="4174246"/>
            <a:ext cx="567600" cy="46"/>
          </a:xfrm>
          <a:custGeom>
            <a:avLst/>
            <a:gdLst/>
            <a:ahLst/>
            <a:cxnLst/>
            <a:rect l="l" t="t" r="r" b="b"/>
            <a:pathLst>
              <a:path w="9642" h="1" fill="none" extrusionOk="0">
                <a:moveTo>
                  <a:pt x="9641" y="1"/>
                </a:moveTo>
                <a:lnTo>
                  <a:pt x="1" y="1"/>
                </a:lnTo>
              </a:path>
            </a:pathLst>
          </a:custGeom>
          <a:noFill/>
          <a:ln w="19050" cap="flat" cmpd="sng">
            <a:solidFill>
              <a:srgbClr val="232321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29"/>
          <p:cNvSpPr/>
          <p:nvPr/>
        </p:nvSpPr>
        <p:spPr>
          <a:xfrm>
            <a:off x="1550023" y="4239437"/>
            <a:ext cx="847810" cy="37194"/>
          </a:xfrm>
          <a:custGeom>
            <a:avLst/>
            <a:gdLst/>
            <a:ahLst/>
            <a:cxnLst/>
            <a:rect l="l" t="t" r="r" b="b"/>
            <a:pathLst>
              <a:path w="14402" h="809" extrusionOk="0">
                <a:moveTo>
                  <a:pt x="1" y="1"/>
                </a:moveTo>
                <a:lnTo>
                  <a:pt x="145" y="809"/>
                </a:lnTo>
                <a:lnTo>
                  <a:pt x="14401" y="809"/>
                </a:lnTo>
                <a:lnTo>
                  <a:pt x="14256" y="1"/>
                </a:lnTo>
                <a:close/>
              </a:path>
            </a:pathLst>
          </a:custGeom>
          <a:solidFill>
            <a:srgbClr val="9566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9"/>
          <p:cNvSpPr/>
          <p:nvPr/>
        </p:nvSpPr>
        <p:spPr>
          <a:xfrm>
            <a:off x="1840421" y="4239437"/>
            <a:ext cx="557416" cy="37194"/>
          </a:xfrm>
          <a:custGeom>
            <a:avLst/>
            <a:gdLst/>
            <a:ahLst/>
            <a:cxnLst/>
            <a:rect l="l" t="t" r="r" b="b"/>
            <a:pathLst>
              <a:path w="9469" h="809" extrusionOk="0">
                <a:moveTo>
                  <a:pt x="0" y="1"/>
                </a:moveTo>
                <a:lnTo>
                  <a:pt x="146" y="809"/>
                </a:lnTo>
                <a:lnTo>
                  <a:pt x="9468" y="809"/>
                </a:lnTo>
                <a:lnTo>
                  <a:pt x="9323" y="1"/>
                </a:lnTo>
                <a:close/>
              </a:path>
            </a:pathLst>
          </a:custGeom>
          <a:solidFill>
            <a:srgbClr val="5739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29"/>
          <p:cNvSpPr/>
          <p:nvPr/>
        </p:nvSpPr>
        <p:spPr>
          <a:xfrm>
            <a:off x="1886456" y="3581692"/>
            <a:ext cx="500491" cy="363846"/>
          </a:xfrm>
          <a:custGeom>
            <a:avLst/>
            <a:gdLst/>
            <a:ahLst/>
            <a:cxnLst/>
            <a:rect l="l" t="t" r="r" b="b"/>
            <a:pathLst>
              <a:path w="8502" h="7914" extrusionOk="0">
                <a:moveTo>
                  <a:pt x="1876" y="0"/>
                </a:moveTo>
                <a:cubicBezTo>
                  <a:pt x="1594" y="0"/>
                  <a:pt x="1310" y="71"/>
                  <a:pt x="1052" y="218"/>
                </a:cubicBezTo>
                <a:cubicBezTo>
                  <a:pt x="295" y="649"/>
                  <a:pt x="0" y="1591"/>
                  <a:pt x="372" y="2378"/>
                </a:cubicBezTo>
                <a:cubicBezTo>
                  <a:pt x="1641" y="5065"/>
                  <a:pt x="3601" y="6076"/>
                  <a:pt x="5874" y="7646"/>
                </a:cubicBezTo>
                <a:cubicBezTo>
                  <a:pt x="6131" y="7823"/>
                  <a:pt x="6430" y="7913"/>
                  <a:pt x="6730" y="7913"/>
                </a:cubicBezTo>
                <a:cubicBezTo>
                  <a:pt x="6974" y="7913"/>
                  <a:pt x="7219" y="7854"/>
                  <a:pt x="7442" y="7733"/>
                </a:cubicBezTo>
                <a:cubicBezTo>
                  <a:pt x="8327" y="7255"/>
                  <a:pt x="8501" y="6061"/>
                  <a:pt x="7789" y="5351"/>
                </a:cubicBezTo>
                <a:lnTo>
                  <a:pt x="3055" y="487"/>
                </a:lnTo>
                <a:cubicBezTo>
                  <a:pt x="2779" y="212"/>
                  <a:pt x="2426" y="51"/>
                  <a:pt x="2057" y="10"/>
                </a:cubicBezTo>
                <a:cubicBezTo>
                  <a:pt x="1997" y="3"/>
                  <a:pt x="1937" y="0"/>
                  <a:pt x="187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29"/>
          <p:cNvSpPr/>
          <p:nvPr/>
        </p:nvSpPr>
        <p:spPr>
          <a:xfrm>
            <a:off x="1917126" y="3479722"/>
            <a:ext cx="116558" cy="93283"/>
          </a:xfrm>
          <a:custGeom>
            <a:avLst/>
            <a:gdLst/>
            <a:ahLst/>
            <a:cxnLst/>
            <a:rect l="l" t="t" r="r" b="b"/>
            <a:pathLst>
              <a:path w="1980" h="2029" extrusionOk="0">
                <a:moveTo>
                  <a:pt x="1105" y="1"/>
                </a:moveTo>
                <a:lnTo>
                  <a:pt x="1" y="1172"/>
                </a:lnTo>
                <a:lnTo>
                  <a:pt x="1204" y="2029"/>
                </a:lnTo>
                <a:lnTo>
                  <a:pt x="1410" y="1912"/>
                </a:lnTo>
                <a:cubicBezTo>
                  <a:pt x="1869" y="1652"/>
                  <a:pt x="1980" y="1039"/>
                  <a:pt x="1639" y="635"/>
                </a:cubicBezTo>
                <a:lnTo>
                  <a:pt x="110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29"/>
          <p:cNvSpPr/>
          <p:nvPr/>
        </p:nvSpPr>
        <p:spPr>
          <a:xfrm>
            <a:off x="1842717" y="3379362"/>
            <a:ext cx="206507" cy="193647"/>
          </a:xfrm>
          <a:custGeom>
            <a:avLst/>
            <a:gdLst/>
            <a:ahLst/>
            <a:cxnLst/>
            <a:rect l="l" t="t" r="r" b="b"/>
            <a:pathLst>
              <a:path w="3508" h="4212" extrusionOk="0">
                <a:moveTo>
                  <a:pt x="828" y="0"/>
                </a:moveTo>
                <a:lnTo>
                  <a:pt x="0" y="3589"/>
                </a:lnTo>
                <a:lnTo>
                  <a:pt x="2394" y="4212"/>
                </a:lnTo>
                <a:lnTo>
                  <a:pt x="3300" y="1791"/>
                </a:lnTo>
                <a:lnTo>
                  <a:pt x="3508" y="891"/>
                </a:lnTo>
                <a:lnTo>
                  <a:pt x="828" y="0"/>
                </a:lnTo>
                <a:close/>
              </a:path>
            </a:pathLst>
          </a:custGeom>
          <a:solidFill>
            <a:srgbClr val="783B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29"/>
          <p:cNvSpPr/>
          <p:nvPr/>
        </p:nvSpPr>
        <p:spPr>
          <a:xfrm>
            <a:off x="1819111" y="3205227"/>
            <a:ext cx="334897" cy="221829"/>
          </a:xfrm>
          <a:custGeom>
            <a:avLst/>
            <a:gdLst/>
            <a:ahLst/>
            <a:cxnLst/>
            <a:rect l="l" t="t" r="r" b="b"/>
            <a:pathLst>
              <a:path w="5689" h="4825" extrusionOk="0">
                <a:moveTo>
                  <a:pt x="4389" y="0"/>
                </a:moveTo>
                <a:cubicBezTo>
                  <a:pt x="3294" y="0"/>
                  <a:pt x="2020" y="141"/>
                  <a:pt x="1877" y="222"/>
                </a:cubicBezTo>
                <a:cubicBezTo>
                  <a:pt x="1702" y="322"/>
                  <a:pt x="907" y="1293"/>
                  <a:pt x="556" y="1657"/>
                </a:cubicBezTo>
                <a:cubicBezTo>
                  <a:pt x="56" y="2175"/>
                  <a:pt x="0" y="2431"/>
                  <a:pt x="702" y="3695"/>
                </a:cubicBezTo>
                <a:cubicBezTo>
                  <a:pt x="406" y="4124"/>
                  <a:pt x="458" y="4543"/>
                  <a:pt x="883" y="4825"/>
                </a:cubicBezTo>
                <a:lnTo>
                  <a:pt x="1566" y="2395"/>
                </a:lnTo>
                <a:lnTo>
                  <a:pt x="5333" y="2113"/>
                </a:lnTo>
                <a:cubicBezTo>
                  <a:pt x="5333" y="2113"/>
                  <a:pt x="5689" y="1448"/>
                  <a:pt x="5636" y="1092"/>
                </a:cubicBezTo>
                <a:cubicBezTo>
                  <a:pt x="5595" y="819"/>
                  <a:pt x="5104" y="26"/>
                  <a:pt x="5104" y="26"/>
                </a:cubicBezTo>
                <a:cubicBezTo>
                  <a:pt x="4886" y="8"/>
                  <a:pt x="4643" y="0"/>
                  <a:pt x="4389" y="0"/>
                </a:cubicBezTo>
                <a:close/>
              </a:path>
            </a:pathLst>
          </a:custGeom>
          <a:solidFill>
            <a:srgbClr val="3623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29"/>
          <p:cNvSpPr/>
          <p:nvPr/>
        </p:nvSpPr>
        <p:spPr>
          <a:xfrm>
            <a:off x="1860848" y="3269209"/>
            <a:ext cx="308171" cy="224726"/>
          </a:xfrm>
          <a:custGeom>
            <a:avLst/>
            <a:gdLst/>
            <a:ahLst/>
            <a:cxnLst/>
            <a:rect l="l" t="t" r="r" b="b"/>
            <a:pathLst>
              <a:path w="5235" h="4888" extrusionOk="0">
                <a:moveTo>
                  <a:pt x="3090" y="0"/>
                </a:moveTo>
                <a:cubicBezTo>
                  <a:pt x="2640" y="0"/>
                  <a:pt x="2210" y="52"/>
                  <a:pt x="1840" y="263"/>
                </a:cubicBezTo>
                <a:cubicBezTo>
                  <a:pt x="1555" y="427"/>
                  <a:pt x="1309" y="654"/>
                  <a:pt x="1121" y="929"/>
                </a:cubicBezTo>
                <a:cubicBezTo>
                  <a:pt x="1010" y="1093"/>
                  <a:pt x="920" y="1274"/>
                  <a:pt x="857" y="1469"/>
                </a:cubicBezTo>
                <a:cubicBezTo>
                  <a:pt x="825" y="1563"/>
                  <a:pt x="800" y="1663"/>
                  <a:pt x="782" y="1764"/>
                </a:cubicBezTo>
                <a:lnTo>
                  <a:pt x="1" y="4399"/>
                </a:lnTo>
                <a:lnTo>
                  <a:pt x="2869" y="4861"/>
                </a:lnTo>
                <a:cubicBezTo>
                  <a:pt x="2969" y="4879"/>
                  <a:pt x="3068" y="4887"/>
                  <a:pt x="3165" y="4887"/>
                </a:cubicBezTo>
                <a:cubicBezTo>
                  <a:pt x="3974" y="4887"/>
                  <a:pt x="4691" y="4307"/>
                  <a:pt x="4835" y="3482"/>
                </a:cubicBezTo>
                <a:lnTo>
                  <a:pt x="5007" y="2506"/>
                </a:lnTo>
                <a:cubicBezTo>
                  <a:pt x="5024" y="2403"/>
                  <a:pt x="5024" y="2302"/>
                  <a:pt x="5037" y="2202"/>
                </a:cubicBezTo>
                <a:cubicBezTo>
                  <a:pt x="5234" y="665"/>
                  <a:pt x="3516" y="1"/>
                  <a:pt x="3105" y="0"/>
                </a:cubicBezTo>
                <a:cubicBezTo>
                  <a:pt x="3100" y="0"/>
                  <a:pt x="3095" y="0"/>
                  <a:pt x="3090" y="0"/>
                </a:cubicBez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29"/>
          <p:cNvSpPr/>
          <p:nvPr/>
        </p:nvSpPr>
        <p:spPr>
          <a:xfrm>
            <a:off x="2007960" y="3423497"/>
            <a:ext cx="44327" cy="28137"/>
          </a:xfrm>
          <a:custGeom>
            <a:avLst/>
            <a:gdLst/>
            <a:ahLst/>
            <a:cxnLst/>
            <a:rect l="l" t="t" r="r" b="b"/>
            <a:pathLst>
              <a:path w="753" h="612" extrusionOk="0">
                <a:moveTo>
                  <a:pt x="46" y="1"/>
                </a:moveTo>
                <a:lnTo>
                  <a:pt x="46" y="1"/>
                </a:lnTo>
                <a:cubicBezTo>
                  <a:pt x="1" y="285"/>
                  <a:pt x="111" y="434"/>
                  <a:pt x="210" y="509"/>
                </a:cubicBezTo>
                <a:cubicBezTo>
                  <a:pt x="310" y="584"/>
                  <a:pt x="432" y="611"/>
                  <a:pt x="542" y="611"/>
                </a:cubicBezTo>
                <a:cubicBezTo>
                  <a:pt x="626" y="611"/>
                  <a:pt x="702" y="594"/>
                  <a:pt x="752" y="571"/>
                </a:cubicBezTo>
                <a:lnTo>
                  <a:pt x="663" y="379"/>
                </a:lnTo>
                <a:cubicBezTo>
                  <a:pt x="638" y="391"/>
                  <a:pt x="594" y="399"/>
                  <a:pt x="543" y="399"/>
                </a:cubicBezTo>
                <a:cubicBezTo>
                  <a:pt x="475" y="399"/>
                  <a:pt x="395" y="384"/>
                  <a:pt x="337" y="340"/>
                </a:cubicBezTo>
                <a:cubicBezTo>
                  <a:pt x="259" y="282"/>
                  <a:pt x="232" y="179"/>
                  <a:pt x="254" y="33"/>
                </a:cubicBezTo>
                <a:lnTo>
                  <a:pt x="46" y="1"/>
                </a:lnTo>
                <a:close/>
              </a:path>
            </a:pathLst>
          </a:custGeom>
          <a:solidFill>
            <a:srgbClr val="783B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29"/>
          <p:cNvSpPr/>
          <p:nvPr/>
        </p:nvSpPr>
        <p:spPr>
          <a:xfrm>
            <a:off x="2100325" y="3358641"/>
            <a:ext cx="25666" cy="26757"/>
          </a:xfrm>
          <a:custGeom>
            <a:avLst/>
            <a:gdLst/>
            <a:ahLst/>
            <a:cxnLst/>
            <a:rect l="l" t="t" r="r" b="b"/>
            <a:pathLst>
              <a:path w="436" h="582" extrusionOk="0">
                <a:moveTo>
                  <a:pt x="245" y="1"/>
                </a:moveTo>
                <a:cubicBezTo>
                  <a:pt x="147" y="1"/>
                  <a:pt x="52" y="111"/>
                  <a:pt x="28" y="259"/>
                </a:cubicBezTo>
                <a:cubicBezTo>
                  <a:pt x="0" y="419"/>
                  <a:pt x="64" y="562"/>
                  <a:pt x="170" y="580"/>
                </a:cubicBezTo>
                <a:cubicBezTo>
                  <a:pt x="177" y="581"/>
                  <a:pt x="184" y="582"/>
                  <a:pt x="191" y="582"/>
                </a:cubicBezTo>
                <a:cubicBezTo>
                  <a:pt x="289" y="582"/>
                  <a:pt x="384" y="472"/>
                  <a:pt x="409" y="323"/>
                </a:cubicBezTo>
                <a:cubicBezTo>
                  <a:pt x="436" y="164"/>
                  <a:pt x="372" y="20"/>
                  <a:pt x="267" y="3"/>
                </a:cubicBezTo>
                <a:cubicBezTo>
                  <a:pt x="259" y="1"/>
                  <a:pt x="252" y="1"/>
                  <a:pt x="2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29"/>
          <p:cNvSpPr/>
          <p:nvPr/>
        </p:nvSpPr>
        <p:spPr>
          <a:xfrm>
            <a:off x="1867736" y="3256672"/>
            <a:ext cx="104490" cy="110800"/>
          </a:xfrm>
          <a:custGeom>
            <a:avLst/>
            <a:gdLst/>
            <a:ahLst/>
            <a:cxnLst/>
            <a:rect l="l" t="t" r="r" b="b"/>
            <a:pathLst>
              <a:path w="1775" h="2410" extrusionOk="0">
                <a:moveTo>
                  <a:pt x="1026" y="1"/>
                </a:moveTo>
                <a:cubicBezTo>
                  <a:pt x="712" y="1"/>
                  <a:pt x="135" y="269"/>
                  <a:pt x="1" y="2178"/>
                </a:cubicBezTo>
                <a:lnTo>
                  <a:pt x="717" y="2409"/>
                </a:lnTo>
                <a:cubicBezTo>
                  <a:pt x="1775" y="2385"/>
                  <a:pt x="1231" y="42"/>
                  <a:pt x="1231" y="42"/>
                </a:cubicBezTo>
                <a:cubicBezTo>
                  <a:pt x="1231" y="42"/>
                  <a:pt x="1148" y="1"/>
                  <a:pt x="1026" y="1"/>
                </a:cubicBezTo>
                <a:close/>
              </a:path>
            </a:pathLst>
          </a:custGeom>
          <a:solidFill>
            <a:srgbClr val="3623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29"/>
          <p:cNvSpPr/>
          <p:nvPr/>
        </p:nvSpPr>
        <p:spPr>
          <a:xfrm>
            <a:off x="1820700" y="3323471"/>
            <a:ext cx="110848" cy="84088"/>
          </a:xfrm>
          <a:custGeom>
            <a:avLst/>
            <a:gdLst/>
            <a:ahLst/>
            <a:cxnLst/>
            <a:rect l="l" t="t" r="r" b="b"/>
            <a:pathLst>
              <a:path w="1883" h="1829" extrusionOk="0">
                <a:moveTo>
                  <a:pt x="921" y="0"/>
                </a:moveTo>
                <a:cubicBezTo>
                  <a:pt x="840" y="0"/>
                  <a:pt x="760" y="15"/>
                  <a:pt x="682" y="41"/>
                </a:cubicBezTo>
                <a:cubicBezTo>
                  <a:pt x="175" y="203"/>
                  <a:pt x="1" y="1082"/>
                  <a:pt x="452" y="1580"/>
                </a:cubicBezTo>
                <a:cubicBezTo>
                  <a:pt x="607" y="1750"/>
                  <a:pt x="811" y="1829"/>
                  <a:pt x="1017" y="1829"/>
                </a:cubicBezTo>
                <a:cubicBezTo>
                  <a:pt x="1339" y="1829"/>
                  <a:pt x="1663" y="1638"/>
                  <a:pt x="1800" y="1306"/>
                </a:cubicBezTo>
                <a:lnTo>
                  <a:pt x="1882" y="1106"/>
                </a:lnTo>
                <a:cubicBezTo>
                  <a:pt x="1605" y="259"/>
                  <a:pt x="1258" y="0"/>
                  <a:pt x="921" y="0"/>
                </a:cubicBez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29"/>
          <p:cNvSpPr/>
          <p:nvPr/>
        </p:nvSpPr>
        <p:spPr>
          <a:xfrm>
            <a:off x="2065181" y="3343424"/>
            <a:ext cx="46623" cy="70985"/>
          </a:xfrm>
          <a:custGeom>
            <a:avLst/>
            <a:gdLst/>
            <a:ahLst/>
            <a:cxnLst/>
            <a:rect l="l" t="t" r="r" b="b"/>
            <a:pathLst>
              <a:path w="792" h="1544" extrusionOk="0">
                <a:moveTo>
                  <a:pt x="378" y="1"/>
                </a:moveTo>
                <a:lnTo>
                  <a:pt x="206" y="37"/>
                </a:lnTo>
                <a:cubicBezTo>
                  <a:pt x="276" y="374"/>
                  <a:pt x="399" y="610"/>
                  <a:pt x="522" y="816"/>
                </a:cubicBezTo>
                <a:cubicBezTo>
                  <a:pt x="619" y="982"/>
                  <a:pt x="567" y="1143"/>
                  <a:pt x="484" y="1238"/>
                </a:cubicBezTo>
                <a:cubicBezTo>
                  <a:pt x="424" y="1308"/>
                  <a:pt x="327" y="1368"/>
                  <a:pt x="209" y="1368"/>
                </a:cubicBezTo>
                <a:cubicBezTo>
                  <a:pt x="164" y="1368"/>
                  <a:pt x="117" y="1359"/>
                  <a:pt x="67" y="1340"/>
                </a:cubicBezTo>
                <a:lnTo>
                  <a:pt x="1" y="1502"/>
                </a:lnTo>
                <a:cubicBezTo>
                  <a:pt x="38" y="1517"/>
                  <a:pt x="77" y="1528"/>
                  <a:pt x="115" y="1535"/>
                </a:cubicBezTo>
                <a:cubicBezTo>
                  <a:pt x="146" y="1540"/>
                  <a:pt x="177" y="1543"/>
                  <a:pt x="207" y="1543"/>
                </a:cubicBezTo>
                <a:cubicBezTo>
                  <a:pt x="361" y="1543"/>
                  <a:pt x="510" y="1477"/>
                  <a:pt x="617" y="1352"/>
                </a:cubicBezTo>
                <a:cubicBezTo>
                  <a:pt x="770" y="1174"/>
                  <a:pt x="792" y="928"/>
                  <a:pt x="673" y="727"/>
                </a:cubicBezTo>
                <a:cubicBezTo>
                  <a:pt x="557" y="534"/>
                  <a:pt x="443" y="312"/>
                  <a:pt x="378" y="1"/>
                </a:cubicBezTo>
                <a:close/>
              </a:path>
            </a:pathLst>
          </a:custGeom>
          <a:solidFill>
            <a:srgbClr val="783B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29"/>
          <p:cNvSpPr/>
          <p:nvPr/>
        </p:nvSpPr>
        <p:spPr>
          <a:xfrm>
            <a:off x="1868266" y="3360526"/>
            <a:ext cx="28021" cy="26068"/>
          </a:xfrm>
          <a:custGeom>
            <a:avLst/>
            <a:gdLst/>
            <a:ahLst/>
            <a:cxnLst/>
            <a:rect l="l" t="t" r="r" b="b"/>
            <a:pathLst>
              <a:path w="476" h="567" extrusionOk="0">
                <a:moveTo>
                  <a:pt x="144" y="0"/>
                </a:moveTo>
                <a:lnTo>
                  <a:pt x="1" y="102"/>
                </a:lnTo>
                <a:lnTo>
                  <a:pt x="332" y="566"/>
                </a:lnTo>
                <a:lnTo>
                  <a:pt x="475" y="465"/>
                </a:lnTo>
                <a:lnTo>
                  <a:pt x="144" y="0"/>
                </a:lnTo>
                <a:close/>
              </a:path>
            </a:pathLst>
          </a:custGeom>
          <a:solidFill>
            <a:srgbClr val="783B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29"/>
          <p:cNvSpPr/>
          <p:nvPr/>
        </p:nvSpPr>
        <p:spPr>
          <a:xfrm>
            <a:off x="2105034" y="3313587"/>
            <a:ext cx="55806" cy="18436"/>
          </a:xfrm>
          <a:custGeom>
            <a:avLst/>
            <a:gdLst/>
            <a:ahLst/>
            <a:cxnLst/>
            <a:rect l="l" t="t" r="r" b="b"/>
            <a:pathLst>
              <a:path w="948" h="401" extrusionOk="0">
                <a:moveTo>
                  <a:pt x="290" y="1"/>
                </a:moveTo>
                <a:cubicBezTo>
                  <a:pt x="3" y="1"/>
                  <a:pt x="1" y="228"/>
                  <a:pt x="431" y="360"/>
                </a:cubicBezTo>
                <a:cubicBezTo>
                  <a:pt x="526" y="388"/>
                  <a:pt x="599" y="401"/>
                  <a:pt x="655" y="401"/>
                </a:cubicBezTo>
                <a:cubicBezTo>
                  <a:pt x="947" y="401"/>
                  <a:pt x="734" y="60"/>
                  <a:pt x="389" y="9"/>
                </a:cubicBezTo>
                <a:cubicBezTo>
                  <a:pt x="353" y="3"/>
                  <a:pt x="320" y="1"/>
                  <a:pt x="290" y="1"/>
                </a:cubicBezTo>
                <a:close/>
              </a:path>
            </a:pathLst>
          </a:custGeom>
          <a:solidFill>
            <a:srgbClr val="3623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29"/>
          <p:cNvSpPr/>
          <p:nvPr/>
        </p:nvSpPr>
        <p:spPr>
          <a:xfrm>
            <a:off x="1993773" y="3299565"/>
            <a:ext cx="61575" cy="15448"/>
          </a:xfrm>
          <a:custGeom>
            <a:avLst/>
            <a:gdLst/>
            <a:ahLst/>
            <a:cxnLst/>
            <a:rect l="l" t="t" r="r" b="b"/>
            <a:pathLst>
              <a:path w="1046" h="336" extrusionOk="0">
                <a:moveTo>
                  <a:pt x="497" y="0"/>
                </a:moveTo>
                <a:cubicBezTo>
                  <a:pt x="445" y="0"/>
                  <a:pt x="390" y="7"/>
                  <a:pt x="335" y="22"/>
                </a:cubicBezTo>
                <a:cubicBezTo>
                  <a:pt x="1" y="115"/>
                  <a:pt x="14" y="335"/>
                  <a:pt x="378" y="335"/>
                </a:cubicBezTo>
                <a:cubicBezTo>
                  <a:pt x="419" y="335"/>
                  <a:pt x="465" y="332"/>
                  <a:pt x="515" y="326"/>
                </a:cubicBezTo>
                <a:cubicBezTo>
                  <a:pt x="1045" y="261"/>
                  <a:pt x="824" y="0"/>
                  <a:pt x="497" y="0"/>
                </a:cubicBezTo>
                <a:close/>
              </a:path>
            </a:pathLst>
          </a:custGeom>
          <a:solidFill>
            <a:srgbClr val="3623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29"/>
          <p:cNvSpPr/>
          <p:nvPr/>
        </p:nvSpPr>
        <p:spPr>
          <a:xfrm>
            <a:off x="1924250" y="3256764"/>
            <a:ext cx="61693" cy="63354"/>
          </a:xfrm>
          <a:custGeom>
            <a:avLst/>
            <a:gdLst/>
            <a:ahLst/>
            <a:cxnLst/>
            <a:rect l="l" t="t" r="r" b="b"/>
            <a:pathLst>
              <a:path w="1048" h="1378" extrusionOk="0">
                <a:moveTo>
                  <a:pt x="1048" y="1"/>
                </a:moveTo>
                <a:lnTo>
                  <a:pt x="1" y="82"/>
                </a:lnTo>
                <a:lnTo>
                  <a:pt x="36" y="1352"/>
                </a:lnTo>
                <a:cubicBezTo>
                  <a:pt x="106" y="1370"/>
                  <a:pt x="175" y="1378"/>
                  <a:pt x="243" y="1378"/>
                </a:cubicBezTo>
                <a:cubicBezTo>
                  <a:pt x="578" y="1378"/>
                  <a:pt x="861" y="1192"/>
                  <a:pt x="861" y="1192"/>
                </a:cubicBezTo>
                <a:lnTo>
                  <a:pt x="1048" y="1"/>
                </a:lnTo>
                <a:close/>
              </a:path>
            </a:pathLst>
          </a:custGeom>
          <a:solidFill>
            <a:srgbClr val="3623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29"/>
          <p:cNvSpPr/>
          <p:nvPr/>
        </p:nvSpPr>
        <p:spPr>
          <a:xfrm>
            <a:off x="2010963" y="3351285"/>
            <a:ext cx="25607" cy="26757"/>
          </a:xfrm>
          <a:custGeom>
            <a:avLst/>
            <a:gdLst/>
            <a:ahLst/>
            <a:cxnLst/>
            <a:rect l="l" t="t" r="r" b="b"/>
            <a:pathLst>
              <a:path w="435" h="582" extrusionOk="0">
                <a:moveTo>
                  <a:pt x="244" y="1"/>
                </a:moveTo>
                <a:cubicBezTo>
                  <a:pt x="146" y="1"/>
                  <a:pt x="52" y="111"/>
                  <a:pt x="27" y="259"/>
                </a:cubicBezTo>
                <a:cubicBezTo>
                  <a:pt x="0" y="419"/>
                  <a:pt x="63" y="562"/>
                  <a:pt x="168" y="580"/>
                </a:cubicBezTo>
                <a:cubicBezTo>
                  <a:pt x="175" y="581"/>
                  <a:pt x="182" y="582"/>
                  <a:pt x="189" y="582"/>
                </a:cubicBezTo>
                <a:cubicBezTo>
                  <a:pt x="287" y="582"/>
                  <a:pt x="383" y="472"/>
                  <a:pt x="408" y="323"/>
                </a:cubicBezTo>
                <a:cubicBezTo>
                  <a:pt x="435" y="164"/>
                  <a:pt x="372" y="20"/>
                  <a:pt x="267" y="3"/>
                </a:cubicBezTo>
                <a:cubicBezTo>
                  <a:pt x="259" y="1"/>
                  <a:pt x="252" y="1"/>
                  <a:pt x="24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29"/>
          <p:cNvSpPr/>
          <p:nvPr/>
        </p:nvSpPr>
        <p:spPr>
          <a:xfrm>
            <a:off x="1908120" y="3287152"/>
            <a:ext cx="50214" cy="83629"/>
          </a:xfrm>
          <a:custGeom>
            <a:avLst/>
            <a:gdLst/>
            <a:ahLst/>
            <a:cxnLst/>
            <a:rect l="l" t="t" r="r" b="b"/>
            <a:pathLst>
              <a:path w="853" h="1819" extrusionOk="0">
                <a:moveTo>
                  <a:pt x="852" y="1"/>
                </a:moveTo>
                <a:lnTo>
                  <a:pt x="1" y="318"/>
                </a:lnTo>
                <a:lnTo>
                  <a:pt x="71" y="1803"/>
                </a:lnTo>
                <a:lnTo>
                  <a:pt x="558" y="1818"/>
                </a:lnTo>
                <a:lnTo>
                  <a:pt x="852" y="1"/>
                </a:lnTo>
                <a:close/>
              </a:path>
            </a:pathLst>
          </a:custGeom>
          <a:solidFill>
            <a:srgbClr val="3623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29"/>
          <p:cNvSpPr/>
          <p:nvPr/>
        </p:nvSpPr>
        <p:spPr>
          <a:xfrm>
            <a:off x="1614720" y="3984329"/>
            <a:ext cx="459932" cy="260310"/>
          </a:xfrm>
          <a:custGeom>
            <a:avLst/>
            <a:gdLst/>
            <a:ahLst/>
            <a:cxnLst/>
            <a:rect l="l" t="t" r="r" b="b"/>
            <a:pathLst>
              <a:path w="7813" h="5662" extrusionOk="0">
                <a:moveTo>
                  <a:pt x="2139" y="1"/>
                </a:moveTo>
                <a:lnTo>
                  <a:pt x="831" y="350"/>
                </a:lnTo>
                <a:lnTo>
                  <a:pt x="526" y="1511"/>
                </a:lnTo>
                <a:cubicBezTo>
                  <a:pt x="0" y="3499"/>
                  <a:pt x="1444" y="5456"/>
                  <a:pt x="3481" y="5556"/>
                </a:cubicBezTo>
                <a:cubicBezTo>
                  <a:pt x="3512" y="5560"/>
                  <a:pt x="3541" y="5561"/>
                  <a:pt x="3572" y="5562"/>
                </a:cubicBezTo>
                <a:lnTo>
                  <a:pt x="7813" y="5662"/>
                </a:lnTo>
                <a:lnTo>
                  <a:pt x="7456" y="1695"/>
                </a:lnTo>
                <a:lnTo>
                  <a:pt x="7374" y="469"/>
                </a:lnTo>
                <a:lnTo>
                  <a:pt x="213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29"/>
          <p:cNvSpPr/>
          <p:nvPr/>
        </p:nvSpPr>
        <p:spPr>
          <a:xfrm>
            <a:off x="2230895" y="4105746"/>
            <a:ext cx="248892" cy="643972"/>
          </a:xfrm>
          <a:custGeom>
            <a:avLst/>
            <a:gdLst/>
            <a:ahLst/>
            <a:cxnLst/>
            <a:rect l="l" t="t" r="r" b="b"/>
            <a:pathLst>
              <a:path w="4228" h="14007" extrusionOk="0">
                <a:moveTo>
                  <a:pt x="1971" y="0"/>
                </a:moveTo>
                <a:cubicBezTo>
                  <a:pt x="1907" y="0"/>
                  <a:pt x="1843" y="3"/>
                  <a:pt x="1778" y="8"/>
                </a:cubicBezTo>
                <a:cubicBezTo>
                  <a:pt x="0" y="3257"/>
                  <a:pt x="2082" y="11638"/>
                  <a:pt x="1691" y="14006"/>
                </a:cubicBezTo>
                <a:lnTo>
                  <a:pt x="3854" y="13952"/>
                </a:lnTo>
                <a:lnTo>
                  <a:pt x="4193" y="2288"/>
                </a:lnTo>
                <a:cubicBezTo>
                  <a:pt x="4227" y="1024"/>
                  <a:pt x="3209" y="0"/>
                  <a:pt x="197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29"/>
          <p:cNvSpPr/>
          <p:nvPr/>
        </p:nvSpPr>
        <p:spPr>
          <a:xfrm>
            <a:off x="2251852" y="4710115"/>
            <a:ext cx="450042" cy="140592"/>
          </a:xfrm>
          <a:custGeom>
            <a:avLst/>
            <a:gdLst/>
            <a:ahLst/>
            <a:cxnLst/>
            <a:rect l="l" t="t" r="r" b="b"/>
            <a:pathLst>
              <a:path w="7645" h="3058" extrusionOk="0">
                <a:moveTo>
                  <a:pt x="3956" y="1"/>
                </a:moveTo>
                <a:lnTo>
                  <a:pt x="3275" y="560"/>
                </a:lnTo>
                <a:lnTo>
                  <a:pt x="1118" y="447"/>
                </a:lnTo>
                <a:cubicBezTo>
                  <a:pt x="1" y="1227"/>
                  <a:pt x="25" y="3052"/>
                  <a:pt x="25" y="3052"/>
                </a:cubicBezTo>
                <a:lnTo>
                  <a:pt x="7330" y="3058"/>
                </a:lnTo>
                <a:cubicBezTo>
                  <a:pt x="7644" y="1477"/>
                  <a:pt x="4785" y="1037"/>
                  <a:pt x="4785" y="1037"/>
                </a:cubicBezTo>
                <a:lnTo>
                  <a:pt x="395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29"/>
          <p:cNvSpPr/>
          <p:nvPr/>
        </p:nvSpPr>
        <p:spPr>
          <a:xfrm>
            <a:off x="2053642" y="4062209"/>
            <a:ext cx="468526" cy="627559"/>
          </a:xfrm>
          <a:custGeom>
            <a:avLst/>
            <a:gdLst/>
            <a:ahLst/>
            <a:cxnLst/>
            <a:rect l="l" t="t" r="r" b="b"/>
            <a:pathLst>
              <a:path w="7959" h="13650" extrusionOk="0">
                <a:moveTo>
                  <a:pt x="0" y="1"/>
                </a:moveTo>
                <a:lnTo>
                  <a:pt x="653" y="3974"/>
                </a:lnTo>
                <a:lnTo>
                  <a:pt x="3736" y="4046"/>
                </a:lnTo>
                <a:cubicBezTo>
                  <a:pt x="3736" y="4046"/>
                  <a:pt x="3339" y="7866"/>
                  <a:pt x="3638" y="12147"/>
                </a:cubicBezTo>
                <a:cubicBezTo>
                  <a:pt x="3670" y="12619"/>
                  <a:pt x="3712" y="13097"/>
                  <a:pt x="3763" y="13578"/>
                </a:cubicBezTo>
                <a:lnTo>
                  <a:pt x="7675" y="13649"/>
                </a:lnTo>
                <a:lnTo>
                  <a:pt x="7959" y="12258"/>
                </a:lnTo>
                <a:lnTo>
                  <a:pt x="7590" y="12240"/>
                </a:lnTo>
                <a:lnTo>
                  <a:pt x="7480" y="2540"/>
                </a:lnTo>
                <a:cubicBezTo>
                  <a:pt x="7465" y="1220"/>
                  <a:pt x="6409" y="152"/>
                  <a:pt x="5092" y="12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29"/>
          <p:cNvSpPr/>
          <p:nvPr/>
        </p:nvSpPr>
        <p:spPr>
          <a:xfrm>
            <a:off x="2121400" y="4178476"/>
            <a:ext cx="231585" cy="443797"/>
          </a:xfrm>
          <a:custGeom>
            <a:avLst/>
            <a:gdLst/>
            <a:ahLst/>
            <a:cxnLst/>
            <a:rect l="l" t="t" r="r" b="b"/>
            <a:pathLst>
              <a:path w="3934" h="9653" extrusionOk="0">
                <a:moveTo>
                  <a:pt x="1177" y="0"/>
                </a:moveTo>
                <a:lnTo>
                  <a:pt x="0" y="1457"/>
                </a:lnTo>
                <a:lnTo>
                  <a:pt x="2585" y="1517"/>
                </a:lnTo>
                <a:cubicBezTo>
                  <a:pt x="2585" y="1517"/>
                  <a:pt x="2188" y="5337"/>
                  <a:pt x="2487" y="9618"/>
                </a:cubicBezTo>
                <a:lnTo>
                  <a:pt x="3934" y="9652"/>
                </a:lnTo>
                <a:lnTo>
                  <a:pt x="3505" y="99"/>
                </a:lnTo>
                <a:lnTo>
                  <a:pt x="117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29"/>
          <p:cNvSpPr/>
          <p:nvPr/>
        </p:nvSpPr>
        <p:spPr>
          <a:xfrm>
            <a:off x="1861555" y="4090988"/>
            <a:ext cx="286685" cy="670407"/>
          </a:xfrm>
          <a:custGeom>
            <a:avLst/>
            <a:gdLst/>
            <a:ahLst/>
            <a:cxnLst/>
            <a:rect l="l" t="t" r="r" b="b"/>
            <a:pathLst>
              <a:path w="4870" h="14582" extrusionOk="0">
                <a:moveTo>
                  <a:pt x="2618" y="0"/>
                </a:moveTo>
                <a:cubicBezTo>
                  <a:pt x="308" y="2895"/>
                  <a:pt x="567" y="11216"/>
                  <a:pt x="0" y="14404"/>
                </a:cubicBezTo>
                <a:lnTo>
                  <a:pt x="2180" y="14581"/>
                </a:lnTo>
                <a:lnTo>
                  <a:pt x="4605" y="2663"/>
                </a:lnTo>
                <a:cubicBezTo>
                  <a:pt x="4869" y="1359"/>
                  <a:pt x="3942" y="118"/>
                  <a:pt x="261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29"/>
          <p:cNvSpPr/>
          <p:nvPr/>
        </p:nvSpPr>
        <p:spPr>
          <a:xfrm>
            <a:off x="1791266" y="4707357"/>
            <a:ext cx="449983" cy="141235"/>
          </a:xfrm>
          <a:custGeom>
            <a:avLst/>
            <a:gdLst/>
            <a:ahLst/>
            <a:cxnLst/>
            <a:rect l="l" t="t" r="r" b="b"/>
            <a:pathLst>
              <a:path w="7644" h="3072" extrusionOk="0">
                <a:moveTo>
                  <a:pt x="3961" y="0"/>
                </a:moveTo>
                <a:lnTo>
                  <a:pt x="3277" y="556"/>
                </a:lnTo>
                <a:lnTo>
                  <a:pt x="1121" y="433"/>
                </a:lnTo>
                <a:cubicBezTo>
                  <a:pt x="1" y="1209"/>
                  <a:pt x="17" y="3033"/>
                  <a:pt x="17" y="3033"/>
                </a:cubicBezTo>
                <a:lnTo>
                  <a:pt x="7322" y="3072"/>
                </a:lnTo>
                <a:cubicBezTo>
                  <a:pt x="7643" y="1492"/>
                  <a:pt x="4786" y="1041"/>
                  <a:pt x="4786" y="1041"/>
                </a:cubicBezTo>
                <a:lnTo>
                  <a:pt x="396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29"/>
          <p:cNvSpPr/>
          <p:nvPr/>
        </p:nvSpPr>
        <p:spPr>
          <a:xfrm>
            <a:off x="1781199" y="4057243"/>
            <a:ext cx="424847" cy="632524"/>
          </a:xfrm>
          <a:custGeom>
            <a:avLst/>
            <a:gdLst/>
            <a:ahLst/>
            <a:cxnLst/>
            <a:rect l="l" t="t" r="r" b="b"/>
            <a:pathLst>
              <a:path w="7217" h="13758" extrusionOk="0">
                <a:moveTo>
                  <a:pt x="0" y="0"/>
                </a:moveTo>
                <a:lnTo>
                  <a:pt x="495" y="3018"/>
                </a:lnTo>
                <a:lnTo>
                  <a:pt x="653" y="3970"/>
                </a:lnTo>
                <a:lnTo>
                  <a:pt x="653" y="3974"/>
                </a:lnTo>
                <a:lnTo>
                  <a:pt x="2607" y="4020"/>
                </a:lnTo>
                <a:cubicBezTo>
                  <a:pt x="2607" y="4020"/>
                  <a:pt x="1545" y="8391"/>
                  <a:pt x="1260" y="12092"/>
                </a:cubicBezTo>
                <a:cubicBezTo>
                  <a:pt x="1224" y="12582"/>
                  <a:pt x="1200" y="13062"/>
                  <a:pt x="1194" y="13517"/>
                </a:cubicBezTo>
                <a:lnTo>
                  <a:pt x="5019" y="13757"/>
                </a:lnTo>
                <a:lnTo>
                  <a:pt x="5432" y="12198"/>
                </a:lnTo>
                <a:lnTo>
                  <a:pt x="5020" y="12180"/>
                </a:lnTo>
                <a:lnTo>
                  <a:pt x="6956" y="2637"/>
                </a:lnTo>
                <a:cubicBezTo>
                  <a:pt x="7216" y="1355"/>
                  <a:pt x="6253" y="148"/>
                  <a:pt x="4942" y="11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29"/>
          <p:cNvSpPr/>
          <p:nvPr/>
        </p:nvSpPr>
        <p:spPr>
          <a:xfrm>
            <a:off x="1614720" y="3984329"/>
            <a:ext cx="380107" cy="629536"/>
          </a:xfrm>
          <a:custGeom>
            <a:avLst/>
            <a:gdLst/>
            <a:ahLst/>
            <a:cxnLst/>
            <a:rect l="l" t="t" r="r" b="b"/>
            <a:pathLst>
              <a:path w="6457" h="13693" extrusionOk="0">
                <a:moveTo>
                  <a:pt x="2139" y="1"/>
                </a:moveTo>
                <a:lnTo>
                  <a:pt x="831" y="350"/>
                </a:lnTo>
                <a:lnTo>
                  <a:pt x="526" y="1511"/>
                </a:lnTo>
                <a:cubicBezTo>
                  <a:pt x="0" y="3499"/>
                  <a:pt x="1444" y="5456"/>
                  <a:pt x="3481" y="5556"/>
                </a:cubicBezTo>
                <a:lnTo>
                  <a:pt x="3481" y="5560"/>
                </a:lnTo>
                <a:lnTo>
                  <a:pt x="5435" y="5606"/>
                </a:lnTo>
                <a:cubicBezTo>
                  <a:pt x="5435" y="5606"/>
                  <a:pt x="4373" y="9977"/>
                  <a:pt x="4088" y="13678"/>
                </a:cubicBezTo>
                <a:lnTo>
                  <a:pt x="4757" y="13692"/>
                </a:lnTo>
                <a:lnTo>
                  <a:pt x="6281" y="5625"/>
                </a:lnTo>
                <a:lnTo>
                  <a:pt x="6457" y="4696"/>
                </a:lnTo>
                <a:lnTo>
                  <a:pt x="3592" y="4628"/>
                </a:lnTo>
                <a:cubicBezTo>
                  <a:pt x="3501" y="4626"/>
                  <a:pt x="3410" y="4618"/>
                  <a:pt x="3325" y="4604"/>
                </a:cubicBezTo>
                <a:cubicBezTo>
                  <a:pt x="2144" y="4426"/>
                  <a:pt x="1337" y="3265"/>
                  <a:pt x="1628" y="2069"/>
                </a:cubicBezTo>
                <a:lnTo>
                  <a:pt x="21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29"/>
          <p:cNvSpPr/>
          <p:nvPr/>
        </p:nvSpPr>
        <p:spPr>
          <a:xfrm>
            <a:off x="1644742" y="3492411"/>
            <a:ext cx="411484" cy="513541"/>
          </a:xfrm>
          <a:custGeom>
            <a:avLst/>
            <a:gdLst/>
            <a:ahLst/>
            <a:cxnLst/>
            <a:rect l="l" t="t" r="r" b="b"/>
            <a:pathLst>
              <a:path w="6990" h="11170" extrusionOk="0">
                <a:moveTo>
                  <a:pt x="3381" y="0"/>
                </a:moveTo>
                <a:cubicBezTo>
                  <a:pt x="2912" y="0"/>
                  <a:pt x="953" y="510"/>
                  <a:pt x="294" y="3269"/>
                </a:cubicBezTo>
                <a:cubicBezTo>
                  <a:pt x="0" y="4500"/>
                  <a:pt x="213" y="5713"/>
                  <a:pt x="257" y="6832"/>
                </a:cubicBezTo>
                <a:cubicBezTo>
                  <a:pt x="361" y="9340"/>
                  <a:pt x="321" y="11051"/>
                  <a:pt x="321" y="11051"/>
                </a:cubicBezTo>
                <a:lnTo>
                  <a:pt x="1551" y="10926"/>
                </a:lnTo>
                <a:lnTo>
                  <a:pt x="1625" y="10933"/>
                </a:lnTo>
                <a:lnTo>
                  <a:pt x="1772" y="10919"/>
                </a:lnTo>
                <a:lnTo>
                  <a:pt x="6864" y="11169"/>
                </a:lnTo>
                <a:lnTo>
                  <a:pt x="5978" y="7214"/>
                </a:lnTo>
                <a:lnTo>
                  <a:pt x="5977" y="7205"/>
                </a:lnTo>
                <a:lnTo>
                  <a:pt x="5966" y="7164"/>
                </a:lnTo>
                <a:cubicBezTo>
                  <a:pt x="6562" y="6632"/>
                  <a:pt x="6845" y="6026"/>
                  <a:pt x="6945" y="5416"/>
                </a:cubicBezTo>
                <a:cubicBezTo>
                  <a:pt x="6961" y="5313"/>
                  <a:pt x="6972" y="5208"/>
                  <a:pt x="6977" y="5105"/>
                </a:cubicBezTo>
                <a:cubicBezTo>
                  <a:pt x="6985" y="5034"/>
                  <a:pt x="6987" y="4963"/>
                  <a:pt x="6987" y="4895"/>
                </a:cubicBezTo>
                <a:cubicBezTo>
                  <a:pt x="6989" y="4655"/>
                  <a:pt x="6967" y="4419"/>
                  <a:pt x="6931" y="4188"/>
                </a:cubicBezTo>
                <a:cubicBezTo>
                  <a:pt x="6920" y="4120"/>
                  <a:pt x="6907" y="4051"/>
                  <a:pt x="6893" y="3986"/>
                </a:cubicBezTo>
                <a:cubicBezTo>
                  <a:pt x="6715" y="3103"/>
                  <a:pt x="6481" y="2376"/>
                  <a:pt x="6368" y="1987"/>
                </a:cubicBezTo>
                <a:lnTo>
                  <a:pt x="3475" y="37"/>
                </a:lnTo>
                <a:cubicBezTo>
                  <a:pt x="3498" y="15"/>
                  <a:pt x="3462" y="0"/>
                  <a:pt x="338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29"/>
          <p:cNvSpPr/>
          <p:nvPr/>
        </p:nvSpPr>
        <p:spPr>
          <a:xfrm>
            <a:off x="1843129" y="3492411"/>
            <a:ext cx="152585" cy="220772"/>
          </a:xfrm>
          <a:custGeom>
            <a:avLst/>
            <a:gdLst/>
            <a:ahLst/>
            <a:cxnLst/>
            <a:rect l="l" t="t" r="r" b="b"/>
            <a:pathLst>
              <a:path w="2592" h="4802" extrusionOk="0">
                <a:moveTo>
                  <a:pt x="0" y="0"/>
                </a:moveTo>
                <a:lnTo>
                  <a:pt x="2592" y="4802"/>
                </a:lnTo>
                <a:lnTo>
                  <a:pt x="2538" y="1677"/>
                </a:lnTo>
                <a:lnTo>
                  <a:pt x="1558" y="99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29"/>
          <p:cNvSpPr/>
          <p:nvPr/>
        </p:nvSpPr>
        <p:spPr>
          <a:xfrm>
            <a:off x="1713324" y="3649457"/>
            <a:ext cx="335486" cy="356444"/>
          </a:xfrm>
          <a:custGeom>
            <a:avLst/>
            <a:gdLst/>
            <a:ahLst/>
            <a:cxnLst/>
            <a:rect l="l" t="t" r="r" b="b"/>
            <a:pathLst>
              <a:path w="5699" h="7753" extrusionOk="0">
                <a:moveTo>
                  <a:pt x="320" y="0"/>
                </a:moveTo>
                <a:cubicBezTo>
                  <a:pt x="40" y="1350"/>
                  <a:pt x="0" y="4882"/>
                  <a:pt x="23" y="6780"/>
                </a:cubicBezTo>
                <a:lnTo>
                  <a:pt x="23" y="6783"/>
                </a:lnTo>
                <a:cubicBezTo>
                  <a:pt x="27" y="7067"/>
                  <a:pt x="32" y="7317"/>
                  <a:pt x="38" y="7515"/>
                </a:cubicBezTo>
                <a:lnTo>
                  <a:pt x="3495" y="7660"/>
                </a:lnTo>
                <a:lnTo>
                  <a:pt x="5699" y="7752"/>
                </a:lnTo>
                <a:lnTo>
                  <a:pt x="5533" y="2169"/>
                </a:lnTo>
                <a:lnTo>
                  <a:pt x="3530" y="2843"/>
                </a:lnTo>
                <a:lnTo>
                  <a:pt x="868" y="485"/>
                </a:lnTo>
                <a:lnTo>
                  <a:pt x="868" y="484"/>
                </a:lnTo>
                <a:lnTo>
                  <a:pt x="32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29"/>
          <p:cNvSpPr/>
          <p:nvPr/>
        </p:nvSpPr>
        <p:spPr>
          <a:xfrm>
            <a:off x="1714619" y="3624493"/>
            <a:ext cx="151172" cy="377133"/>
          </a:xfrm>
          <a:custGeom>
            <a:avLst/>
            <a:gdLst/>
            <a:ahLst/>
            <a:cxnLst/>
            <a:rect l="l" t="t" r="r" b="b"/>
            <a:pathLst>
              <a:path w="2568" h="8203" extrusionOk="0">
                <a:moveTo>
                  <a:pt x="1928" y="0"/>
                </a:moveTo>
                <a:lnTo>
                  <a:pt x="1" y="7323"/>
                </a:lnTo>
                <a:lnTo>
                  <a:pt x="1" y="7326"/>
                </a:lnTo>
                <a:cubicBezTo>
                  <a:pt x="5" y="7610"/>
                  <a:pt x="10" y="7860"/>
                  <a:pt x="16" y="8058"/>
                </a:cubicBezTo>
                <a:lnTo>
                  <a:pt x="2567" y="8203"/>
                </a:lnTo>
                <a:lnTo>
                  <a:pt x="19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29"/>
          <p:cNvSpPr/>
          <p:nvPr/>
        </p:nvSpPr>
        <p:spPr>
          <a:xfrm>
            <a:off x="1692073" y="4026625"/>
            <a:ext cx="302756" cy="587239"/>
          </a:xfrm>
          <a:custGeom>
            <a:avLst/>
            <a:gdLst/>
            <a:ahLst/>
            <a:cxnLst/>
            <a:rect l="l" t="t" r="r" b="b"/>
            <a:pathLst>
              <a:path w="5143" h="12773" fill="none" extrusionOk="0">
                <a:moveTo>
                  <a:pt x="3443" y="12772"/>
                </a:moveTo>
                <a:lnTo>
                  <a:pt x="5143" y="3776"/>
                </a:lnTo>
                <a:lnTo>
                  <a:pt x="2278" y="3709"/>
                </a:lnTo>
                <a:cubicBezTo>
                  <a:pt x="955" y="3678"/>
                  <a:pt x="1" y="2432"/>
                  <a:pt x="314" y="1147"/>
                </a:cubicBezTo>
                <a:lnTo>
                  <a:pt x="593" y="1"/>
                </a:lnTo>
              </a:path>
            </a:pathLst>
          </a:custGeom>
          <a:noFill/>
          <a:ln w="475" cap="flat" cmpd="sng">
            <a:solidFill>
              <a:srgbClr val="3B3B3A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29"/>
          <p:cNvSpPr/>
          <p:nvPr/>
        </p:nvSpPr>
        <p:spPr>
          <a:xfrm>
            <a:off x="1658694" y="4025384"/>
            <a:ext cx="389409" cy="7172"/>
          </a:xfrm>
          <a:custGeom>
            <a:avLst/>
            <a:gdLst/>
            <a:ahLst/>
            <a:cxnLst/>
            <a:rect l="l" t="t" r="r" b="b"/>
            <a:pathLst>
              <a:path w="6615" h="156" fill="none" extrusionOk="0">
                <a:moveTo>
                  <a:pt x="1" y="0"/>
                </a:moveTo>
                <a:lnTo>
                  <a:pt x="6614" y="156"/>
                </a:lnTo>
              </a:path>
            </a:pathLst>
          </a:custGeom>
          <a:noFill/>
          <a:ln w="475" cap="flat" cmpd="sng">
            <a:solidFill>
              <a:srgbClr val="3B3B3A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29"/>
          <p:cNvSpPr/>
          <p:nvPr/>
        </p:nvSpPr>
        <p:spPr>
          <a:xfrm>
            <a:off x="1713030" y="4031452"/>
            <a:ext cx="96719" cy="39814"/>
          </a:xfrm>
          <a:custGeom>
            <a:avLst/>
            <a:gdLst/>
            <a:ahLst/>
            <a:cxnLst/>
            <a:rect l="l" t="t" r="r" b="b"/>
            <a:pathLst>
              <a:path w="1643" h="866" fill="none" extrusionOk="0">
                <a:moveTo>
                  <a:pt x="0" y="865"/>
                </a:moveTo>
                <a:lnTo>
                  <a:pt x="1460" y="702"/>
                </a:lnTo>
                <a:lnTo>
                  <a:pt x="1642" y="1"/>
                </a:lnTo>
              </a:path>
            </a:pathLst>
          </a:custGeom>
          <a:noFill/>
          <a:ln w="475" cap="flat" cmpd="sng">
            <a:solidFill>
              <a:srgbClr val="3B3B3A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29"/>
          <p:cNvSpPr/>
          <p:nvPr/>
        </p:nvSpPr>
        <p:spPr>
          <a:xfrm>
            <a:off x="1865734" y="4062806"/>
            <a:ext cx="336840" cy="183532"/>
          </a:xfrm>
          <a:custGeom>
            <a:avLst/>
            <a:gdLst/>
            <a:ahLst/>
            <a:cxnLst/>
            <a:rect l="l" t="t" r="r" b="b"/>
            <a:pathLst>
              <a:path w="5722" h="3992" fill="none" extrusionOk="0">
                <a:moveTo>
                  <a:pt x="5173" y="3991"/>
                </a:moveTo>
                <a:lnTo>
                  <a:pt x="5411" y="2898"/>
                </a:lnTo>
                <a:cubicBezTo>
                  <a:pt x="5722" y="1468"/>
                  <a:pt x="4653" y="109"/>
                  <a:pt x="3190" y="75"/>
                </a:cubicBezTo>
                <a:lnTo>
                  <a:pt x="3190" y="75"/>
                </a:lnTo>
                <a:lnTo>
                  <a:pt x="0" y="0"/>
                </a:lnTo>
              </a:path>
            </a:pathLst>
          </a:custGeom>
          <a:noFill/>
          <a:ln w="475" cap="flat" cmpd="sng">
            <a:solidFill>
              <a:srgbClr val="3B3B3A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9"/>
          <p:cNvSpPr/>
          <p:nvPr/>
        </p:nvSpPr>
        <p:spPr>
          <a:xfrm>
            <a:off x="2190629" y="4178476"/>
            <a:ext cx="162298" cy="443797"/>
          </a:xfrm>
          <a:custGeom>
            <a:avLst/>
            <a:gdLst/>
            <a:ahLst/>
            <a:cxnLst/>
            <a:rect l="l" t="t" r="r" b="b"/>
            <a:pathLst>
              <a:path w="2757" h="9653" fill="none" extrusionOk="0">
                <a:moveTo>
                  <a:pt x="2757" y="9652"/>
                </a:moveTo>
                <a:lnTo>
                  <a:pt x="2329" y="99"/>
                </a:lnTo>
                <a:lnTo>
                  <a:pt x="1" y="0"/>
                </a:lnTo>
              </a:path>
            </a:pathLst>
          </a:custGeom>
          <a:noFill/>
          <a:ln w="475" cap="flat" cmpd="sng">
            <a:solidFill>
              <a:srgbClr val="3B3B3A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29"/>
          <p:cNvSpPr/>
          <p:nvPr/>
        </p:nvSpPr>
        <p:spPr>
          <a:xfrm>
            <a:off x="1907237" y="3544177"/>
            <a:ext cx="92599" cy="175027"/>
          </a:xfrm>
          <a:custGeom>
            <a:avLst/>
            <a:gdLst/>
            <a:ahLst/>
            <a:cxnLst/>
            <a:rect l="l" t="t" r="r" b="b"/>
            <a:pathLst>
              <a:path w="1573" h="3807" extrusionOk="0">
                <a:moveTo>
                  <a:pt x="671" y="0"/>
                </a:moveTo>
                <a:lnTo>
                  <a:pt x="449" y="94"/>
                </a:lnTo>
                <a:lnTo>
                  <a:pt x="1" y="439"/>
                </a:lnTo>
                <a:lnTo>
                  <a:pt x="706" y="934"/>
                </a:lnTo>
                <a:lnTo>
                  <a:pt x="430" y="1690"/>
                </a:lnTo>
                <a:lnTo>
                  <a:pt x="1573" y="3806"/>
                </a:lnTo>
                <a:lnTo>
                  <a:pt x="1458" y="1340"/>
                </a:lnTo>
                <a:lnTo>
                  <a:pt x="1028" y="876"/>
                </a:lnTo>
                <a:lnTo>
                  <a:pt x="1140" y="338"/>
                </a:lnTo>
                <a:lnTo>
                  <a:pt x="6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29"/>
          <p:cNvSpPr/>
          <p:nvPr/>
        </p:nvSpPr>
        <p:spPr>
          <a:xfrm>
            <a:off x="1828117" y="3453977"/>
            <a:ext cx="137514" cy="129833"/>
          </a:xfrm>
          <a:custGeom>
            <a:avLst/>
            <a:gdLst/>
            <a:ahLst/>
            <a:cxnLst/>
            <a:rect l="l" t="t" r="r" b="b"/>
            <a:pathLst>
              <a:path w="2336" h="2824" extrusionOk="0">
                <a:moveTo>
                  <a:pt x="519" y="1"/>
                </a:moveTo>
                <a:lnTo>
                  <a:pt x="0" y="868"/>
                </a:lnTo>
                <a:lnTo>
                  <a:pt x="1327" y="2823"/>
                </a:lnTo>
                <a:lnTo>
                  <a:pt x="1788" y="2357"/>
                </a:lnTo>
                <a:cubicBezTo>
                  <a:pt x="2336" y="1802"/>
                  <a:pt x="2237" y="855"/>
                  <a:pt x="1557" y="477"/>
                </a:cubicBezTo>
                <a:cubicBezTo>
                  <a:pt x="1526" y="460"/>
                  <a:pt x="1494" y="444"/>
                  <a:pt x="1462" y="429"/>
                </a:cubicBezTo>
                <a:lnTo>
                  <a:pt x="51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29"/>
          <p:cNvSpPr/>
          <p:nvPr/>
        </p:nvSpPr>
        <p:spPr>
          <a:xfrm>
            <a:off x="2151658" y="3619023"/>
            <a:ext cx="268671" cy="321365"/>
          </a:xfrm>
          <a:custGeom>
            <a:avLst/>
            <a:gdLst/>
            <a:ahLst/>
            <a:cxnLst/>
            <a:rect l="l" t="t" r="r" b="b"/>
            <a:pathLst>
              <a:path w="4564" h="6990" extrusionOk="0">
                <a:moveTo>
                  <a:pt x="4273" y="0"/>
                </a:moveTo>
                <a:lnTo>
                  <a:pt x="3152" y="589"/>
                </a:lnTo>
                <a:cubicBezTo>
                  <a:pt x="3485" y="1578"/>
                  <a:pt x="1" y="5182"/>
                  <a:pt x="1845" y="6718"/>
                </a:cubicBezTo>
                <a:cubicBezTo>
                  <a:pt x="2068" y="6904"/>
                  <a:pt x="2332" y="6989"/>
                  <a:pt x="2592" y="6989"/>
                </a:cubicBezTo>
                <a:cubicBezTo>
                  <a:pt x="3095" y="6989"/>
                  <a:pt x="3585" y="6669"/>
                  <a:pt x="3749" y="6132"/>
                </a:cubicBezTo>
                <a:cubicBezTo>
                  <a:pt x="4125" y="4902"/>
                  <a:pt x="4563" y="2762"/>
                  <a:pt x="4273" y="0"/>
                </a:cubicBez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29"/>
          <p:cNvSpPr/>
          <p:nvPr/>
        </p:nvSpPr>
        <p:spPr>
          <a:xfrm>
            <a:off x="2265863" y="3522846"/>
            <a:ext cx="83827" cy="62986"/>
          </a:xfrm>
          <a:custGeom>
            <a:avLst/>
            <a:gdLst/>
            <a:ahLst/>
            <a:cxnLst/>
            <a:rect l="l" t="t" r="r" b="b"/>
            <a:pathLst>
              <a:path w="1424" h="1370" extrusionOk="0">
                <a:moveTo>
                  <a:pt x="361" y="1"/>
                </a:moveTo>
                <a:cubicBezTo>
                  <a:pt x="273" y="1"/>
                  <a:pt x="185" y="36"/>
                  <a:pt x="121" y="104"/>
                </a:cubicBezTo>
                <a:cubicBezTo>
                  <a:pt x="7" y="226"/>
                  <a:pt x="1" y="412"/>
                  <a:pt x="106" y="540"/>
                </a:cubicBezTo>
                <a:lnTo>
                  <a:pt x="786" y="1370"/>
                </a:lnTo>
                <a:lnTo>
                  <a:pt x="1424" y="693"/>
                </a:lnTo>
                <a:lnTo>
                  <a:pt x="555" y="64"/>
                </a:lnTo>
                <a:cubicBezTo>
                  <a:pt x="497" y="22"/>
                  <a:pt x="429" y="1"/>
                  <a:pt x="361" y="1"/>
                </a:cubicBezTo>
                <a:close/>
              </a:path>
            </a:pathLst>
          </a:custGeom>
          <a:solidFill>
            <a:srgbClr val="783B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29"/>
          <p:cNvSpPr/>
          <p:nvPr/>
        </p:nvSpPr>
        <p:spPr>
          <a:xfrm>
            <a:off x="2067359" y="3429657"/>
            <a:ext cx="355442" cy="262885"/>
          </a:xfrm>
          <a:custGeom>
            <a:avLst/>
            <a:gdLst/>
            <a:ahLst/>
            <a:cxnLst/>
            <a:rect l="l" t="t" r="r" b="b"/>
            <a:pathLst>
              <a:path w="6038" h="5718" extrusionOk="0">
                <a:moveTo>
                  <a:pt x="1954" y="0"/>
                </a:moveTo>
                <a:cubicBezTo>
                  <a:pt x="591" y="2278"/>
                  <a:pt x="0" y="5548"/>
                  <a:pt x="0" y="5548"/>
                </a:cubicBezTo>
                <a:lnTo>
                  <a:pt x="4097" y="5717"/>
                </a:lnTo>
                <a:cubicBezTo>
                  <a:pt x="4097" y="5717"/>
                  <a:pt x="4100" y="5706"/>
                  <a:pt x="4103" y="5683"/>
                </a:cubicBezTo>
                <a:cubicBezTo>
                  <a:pt x="4116" y="5608"/>
                  <a:pt x="4152" y="5408"/>
                  <a:pt x="4213" y="5121"/>
                </a:cubicBezTo>
                <a:cubicBezTo>
                  <a:pt x="4371" y="4379"/>
                  <a:pt x="4693" y="3054"/>
                  <a:pt x="5202" y="1806"/>
                </a:cubicBezTo>
                <a:cubicBezTo>
                  <a:pt x="5229" y="1740"/>
                  <a:pt x="5257" y="1674"/>
                  <a:pt x="5283" y="1609"/>
                </a:cubicBezTo>
                <a:cubicBezTo>
                  <a:pt x="5502" y="1097"/>
                  <a:pt x="5753" y="604"/>
                  <a:pt x="6037" y="175"/>
                </a:cubicBezTo>
                <a:lnTo>
                  <a:pt x="195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29"/>
          <p:cNvSpPr/>
          <p:nvPr/>
        </p:nvSpPr>
        <p:spPr>
          <a:xfrm>
            <a:off x="2246554" y="3497514"/>
            <a:ext cx="131804" cy="167579"/>
          </a:xfrm>
          <a:custGeom>
            <a:avLst/>
            <a:gdLst/>
            <a:ahLst/>
            <a:cxnLst/>
            <a:rect l="l" t="t" r="r" b="b"/>
            <a:pathLst>
              <a:path w="2239" h="3645" extrusionOk="0">
                <a:moveTo>
                  <a:pt x="1737" y="1"/>
                </a:moveTo>
                <a:cubicBezTo>
                  <a:pt x="1511" y="1"/>
                  <a:pt x="1270" y="66"/>
                  <a:pt x="1036" y="183"/>
                </a:cubicBezTo>
                <a:cubicBezTo>
                  <a:pt x="537" y="431"/>
                  <a:pt x="213" y="1029"/>
                  <a:pt x="108" y="1504"/>
                </a:cubicBezTo>
                <a:cubicBezTo>
                  <a:pt x="1" y="1989"/>
                  <a:pt x="83" y="2506"/>
                  <a:pt x="339" y="2946"/>
                </a:cubicBezTo>
                <a:cubicBezTo>
                  <a:pt x="477" y="3189"/>
                  <a:pt x="674" y="3412"/>
                  <a:pt x="937" y="3551"/>
                </a:cubicBezTo>
                <a:cubicBezTo>
                  <a:pt x="1009" y="3591"/>
                  <a:pt x="1087" y="3623"/>
                  <a:pt x="1169" y="3645"/>
                </a:cubicBezTo>
                <a:cubicBezTo>
                  <a:pt x="1327" y="2903"/>
                  <a:pt x="1649" y="1578"/>
                  <a:pt x="2158" y="330"/>
                </a:cubicBezTo>
                <a:cubicBezTo>
                  <a:pt x="2185" y="264"/>
                  <a:pt x="2213" y="198"/>
                  <a:pt x="2239" y="133"/>
                </a:cubicBezTo>
                <a:cubicBezTo>
                  <a:pt x="2089" y="43"/>
                  <a:pt x="1918" y="1"/>
                  <a:pt x="1737" y="1"/>
                </a:cubicBezTo>
                <a:close/>
              </a:path>
            </a:pathLst>
          </a:custGeom>
          <a:solidFill>
            <a:srgbClr val="C4C7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29"/>
          <p:cNvSpPr/>
          <p:nvPr/>
        </p:nvSpPr>
        <p:spPr>
          <a:xfrm>
            <a:off x="2302773" y="3523627"/>
            <a:ext cx="102429" cy="142201"/>
          </a:xfrm>
          <a:custGeom>
            <a:avLst/>
            <a:gdLst/>
            <a:ahLst/>
            <a:cxnLst/>
            <a:rect l="l" t="t" r="r" b="b"/>
            <a:pathLst>
              <a:path w="1740" h="3093" extrusionOk="0">
                <a:moveTo>
                  <a:pt x="1620" y="0"/>
                </a:moveTo>
                <a:lnTo>
                  <a:pt x="0" y="715"/>
                </a:lnTo>
                <a:lnTo>
                  <a:pt x="341" y="2274"/>
                </a:lnTo>
                <a:cubicBezTo>
                  <a:pt x="449" y="2768"/>
                  <a:pt x="885" y="3092"/>
                  <a:pt x="1357" y="3092"/>
                </a:cubicBezTo>
                <a:cubicBezTo>
                  <a:pt x="1484" y="3092"/>
                  <a:pt x="1614" y="3069"/>
                  <a:pt x="1740" y="3018"/>
                </a:cubicBezTo>
                <a:lnTo>
                  <a:pt x="1620" y="0"/>
                </a:ln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29"/>
          <p:cNvSpPr/>
          <p:nvPr/>
        </p:nvSpPr>
        <p:spPr>
          <a:xfrm>
            <a:off x="2261565" y="3522294"/>
            <a:ext cx="129862" cy="64871"/>
          </a:xfrm>
          <a:custGeom>
            <a:avLst/>
            <a:gdLst/>
            <a:ahLst/>
            <a:cxnLst/>
            <a:rect l="l" t="t" r="r" b="b"/>
            <a:pathLst>
              <a:path w="2206" h="1411" extrusionOk="0">
                <a:moveTo>
                  <a:pt x="2206" y="1"/>
                </a:moveTo>
                <a:lnTo>
                  <a:pt x="789" y="145"/>
                </a:lnTo>
                <a:lnTo>
                  <a:pt x="66" y="1038"/>
                </a:lnTo>
                <a:cubicBezTo>
                  <a:pt x="5" y="1113"/>
                  <a:pt x="0" y="1218"/>
                  <a:pt x="54" y="1297"/>
                </a:cubicBezTo>
                <a:cubicBezTo>
                  <a:pt x="96" y="1360"/>
                  <a:pt x="164" y="1394"/>
                  <a:pt x="234" y="1394"/>
                </a:cubicBezTo>
                <a:cubicBezTo>
                  <a:pt x="276" y="1394"/>
                  <a:pt x="319" y="1381"/>
                  <a:pt x="357" y="1356"/>
                </a:cubicBezTo>
                <a:lnTo>
                  <a:pt x="997" y="923"/>
                </a:lnTo>
                <a:lnTo>
                  <a:pt x="2145" y="1410"/>
                </a:lnTo>
                <a:lnTo>
                  <a:pt x="2206" y="1"/>
                </a:ln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29"/>
          <p:cNvSpPr/>
          <p:nvPr/>
        </p:nvSpPr>
        <p:spPr>
          <a:xfrm>
            <a:off x="2264980" y="3551993"/>
            <a:ext cx="127213" cy="64871"/>
          </a:xfrm>
          <a:custGeom>
            <a:avLst/>
            <a:gdLst/>
            <a:ahLst/>
            <a:cxnLst/>
            <a:rect l="l" t="t" r="r" b="b"/>
            <a:pathLst>
              <a:path w="2161" h="1411" extrusionOk="0">
                <a:moveTo>
                  <a:pt x="904" y="1"/>
                </a:moveTo>
                <a:lnTo>
                  <a:pt x="85" y="808"/>
                </a:lnTo>
                <a:cubicBezTo>
                  <a:pt x="17" y="875"/>
                  <a:pt x="1" y="979"/>
                  <a:pt x="45" y="1064"/>
                </a:cubicBezTo>
                <a:cubicBezTo>
                  <a:pt x="84" y="1139"/>
                  <a:pt x="160" y="1182"/>
                  <a:pt x="238" y="1182"/>
                </a:cubicBezTo>
                <a:cubicBezTo>
                  <a:pt x="272" y="1182"/>
                  <a:pt x="307" y="1173"/>
                  <a:pt x="339" y="1157"/>
                </a:cubicBezTo>
                <a:lnTo>
                  <a:pt x="1024" y="798"/>
                </a:lnTo>
                <a:lnTo>
                  <a:pt x="2111" y="1410"/>
                </a:lnTo>
                <a:lnTo>
                  <a:pt x="2160" y="172"/>
                </a:lnTo>
                <a:lnTo>
                  <a:pt x="904" y="1"/>
                </a:ln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29"/>
          <p:cNvSpPr/>
          <p:nvPr/>
        </p:nvSpPr>
        <p:spPr>
          <a:xfrm>
            <a:off x="2317078" y="3484550"/>
            <a:ext cx="81061" cy="54113"/>
          </a:xfrm>
          <a:custGeom>
            <a:avLst/>
            <a:gdLst/>
            <a:ahLst/>
            <a:cxnLst/>
            <a:rect l="l" t="t" r="r" b="b"/>
            <a:pathLst>
              <a:path w="1377" h="1177" extrusionOk="0">
                <a:moveTo>
                  <a:pt x="262" y="0"/>
                </a:moveTo>
                <a:cubicBezTo>
                  <a:pt x="196" y="0"/>
                  <a:pt x="130" y="28"/>
                  <a:pt x="84" y="82"/>
                </a:cubicBezTo>
                <a:cubicBezTo>
                  <a:pt x="1" y="181"/>
                  <a:pt x="12" y="328"/>
                  <a:pt x="110" y="411"/>
                </a:cubicBezTo>
                <a:lnTo>
                  <a:pt x="705" y="1176"/>
                </a:lnTo>
                <a:lnTo>
                  <a:pt x="1377" y="850"/>
                </a:lnTo>
                <a:lnTo>
                  <a:pt x="413" y="56"/>
                </a:lnTo>
                <a:cubicBezTo>
                  <a:pt x="369" y="19"/>
                  <a:pt x="315" y="0"/>
                  <a:pt x="262" y="0"/>
                </a:cubicBez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29"/>
          <p:cNvSpPr/>
          <p:nvPr/>
        </p:nvSpPr>
        <p:spPr>
          <a:xfrm>
            <a:off x="2280521" y="3484274"/>
            <a:ext cx="67580" cy="43768"/>
          </a:xfrm>
          <a:custGeom>
            <a:avLst/>
            <a:gdLst/>
            <a:ahLst/>
            <a:cxnLst/>
            <a:rect l="l" t="t" r="r" b="b"/>
            <a:pathLst>
              <a:path w="1148" h="952" extrusionOk="0">
                <a:moveTo>
                  <a:pt x="882" y="0"/>
                </a:moveTo>
                <a:cubicBezTo>
                  <a:pt x="834" y="0"/>
                  <a:pt x="786" y="16"/>
                  <a:pt x="745" y="47"/>
                </a:cubicBezTo>
                <a:lnTo>
                  <a:pt x="116" y="535"/>
                </a:lnTo>
                <a:cubicBezTo>
                  <a:pt x="19" y="612"/>
                  <a:pt x="1" y="752"/>
                  <a:pt x="77" y="850"/>
                </a:cubicBezTo>
                <a:lnTo>
                  <a:pt x="89" y="866"/>
                </a:lnTo>
                <a:cubicBezTo>
                  <a:pt x="133" y="922"/>
                  <a:pt x="200" y="952"/>
                  <a:pt x="266" y="952"/>
                </a:cubicBezTo>
                <a:cubicBezTo>
                  <a:pt x="314" y="952"/>
                  <a:pt x="363" y="937"/>
                  <a:pt x="403" y="904"/>
                </a:cubicBezTo>
                <a:lnTo>
                  <a:pt x="1032" y="416"/>
                </a:lnTo>
                <a:cubicBezTo>
                  <a:pt x="1129" y="341"/>
                  <a:pt x="1147" y="200"/>
                  <a:pt x="1071" y="102"/>
                </a:cubicBezTo>
                <a:lnTo>
                  <a:pt x="1059" y="87"/>
                </a:lnTo>
                <a:cubicBezTo>
                  <a:pt x="1015" y="30"/>
                  <a:pt x="949" y="0"/>
                  <a:pt x="882" y="0"/>
                </a:cubicBez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29"/>
          <p:cNvSpPr/>
          <p:nvPr/>
        </p:nvSpPr>
        <p:spPr>
          <a:xfrm>
            <a:off x="2277224" y="3589967"/>
            <a:ext cx="64224" cy="45929"/>
          </a:xfrm>
          <a:custGeom>
            <a:avLst/>
            <a:gdLst/>
            <a:ahLst/>
            <a:cxnLst/>
            <a:rect l="l" t="t" r="r" b="b"/>
            <a:pathLst>
              <a:path w="1091" h="999" extrusionOk="0">
                <a:moveTo>
                  <a:pt x="828" y="1"/>
                </a:moveTo>
                <a:cubicBezTo>
                  <a:pt x="774" y="1"/>
                  <a:pt x="719" y="21"/>
                  <a:pt x="676" y="61"/>
                </a:cubicBezTo>
                <a:lnTo>
                  <a:pt x="98" y="595"/>
                </a:lnTo>
                <a:cubicBezTo>
                  <a:pt x="7" y="679"/>
                  <a:pt x="1" y="821"/>
                  <a:pt x="85" y="911"/>
                </a:cubicBezTo>
                <a:lnTo>
                  <a:pt x="98" y="926"/>
                </a:lnTo>
                <a:cubicBezTo>
                  <a:pt x="142" y="974"/>
                  <a:pt x="202" y="998"/>
                  <a:pt x="263" y="998"/>
                </a:cubicBezTo>
                <a:cubicBezTo>
                  <a:pt x="317" y="998"/>
                  <a:pt x="372" y="978"/>
                  <a:pt x="415" y="939"/>
                </a:cubicBezTo>
                <a:lnTo>
                  <a:pt x="993" y="404"/>
                </a:lnTo>
                <a:cubicBezTo>
                  <a:pt x="1085" y="320"/>
                  <a:pt x="1090" y="178"/>
                  <a:pt x="1006" y="87"/>
                </a:cubicBezTo>
                <a:lnTo>
                  <a:pt x="993" y="72"/>
                </a:lnTo>
                <a:cubicBezTo>
                  <a:pt x="949" y="25"/>
                  <a:pt x="889" y="1"/>
                  <a:pt x="828" y="1"/>
                </a:cubicBez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29"/>
          <p:cNvSpPr/>
          <p:nvPr/>
        </p:nvSpPr>
        <p:spPr>
          <a:xfrm>
            <a:off x="1582106" y="3534109"/>
            <a:ext cx="280916" cy="525126"/>
          </a:xfrm>
          <a:custGeom>
            <a:avLst/>
            <a:gdLst/>
            <a:ahLst/>
            <a:cxnLst/>
            <a:rect l="l" t="t" r="r" b="b"/>
            <a:pathLst>
              <a:path w="4772" h="11422" extrusionOk="0">
                <a:moveTo>
                  <a:pt x="3386" y="0"/>
                </a:moveTo>
                <a:cubicBezTo>
                  <a:pt x="2760" y="0"/>
                  <a:pt x="2167" y="435"/>
                  <a:pt x="1847" y="1036"/>
                </a:cubicBezTo>
                <a:cubicBezTo>
                  <a:pt x="883" y="2849"/>
                  <a:pt x="1" y="7493"/>
                  <a:pt x="176" y="9794"/>
                </a:cubicBezTo>
                <a:cubicBezTo>
                  <a:pt x="240" y="10638"/>
                  <a:pt x="896" y="11319"/>
                  <a:pt x="1739" y="11411"/>
                </a:cubicBezTo>
                <a:cubicBezTo>
                  <a:pt x="1804" y="11418"/>
                  <a:pt x="1868" y="11422"/>
                  <a:pt x="1932" y="11422"/>
                </a:cubicBezTo>
                <a:cubicBezTo>
                  <a:pt x="2826" y="11422"/>
                  <a:pt x="3592" y="10744"/>
                  <a:pt x="3682" y="9835"/>
                </a:cubicBezTo>
                <a:lnTo>
                  <a:pt x="4745" y="1806"/>
                </a:lnTo>
                <a:cubicBezTo>
                  <a:pt x="4771" y="1417"/>
                  <a:pt x="4629" y="411"/>
                  <a:pt x="3916" y="110"/>
                </a:cubicBezTo>
                <a:cubicBezTo>
                  <a:pt x="3741" y="35"/>
                  <a:pt x="3562" y="0"/>
                  <a:pt x="33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29"/>
          <p:cNvSpPr/>
          <p:nvPr/>
        </p:nvSpPr>
        <p:spPr>
          <a:xfrm>
            <a:off x="1635677" y="3936563"/>
            <a:ext cx="469056" cy="191624"/>
          </a:xfrm>
          <a:custGeom>
            <a:avLst/>
            <a:gdLst/>
            <a:ahLst/>
            <a:cxnLst/>
            <a:rect l="l" t="t" r="r" b="b"/>
            <a:pathLst>
              <a:path w="7968" h="4168" extrusionOk="0">
                <a:moveTo>
                  <a:pt x="1566" y="1"/>
                </a:moveTo>
                <a:cubicBezTo>
                  <a:pt x="1101" y="1"/>
                  <a:pt x="650" y="241"/>
                  <a:pt x="401" y="670"/>
                </a:cubicBezTo>
                <a:cubicBezTo>
                  <a:pt x="1" y="1358"/>
                  <a:pt x="282" y="2243"/>
                  <a:pt x="1007" y="2571"/>
                </a:cubicBezTo>
                <a:cubicBezTo>
                  <a:pt x="1959" y="3001"/>
                  <a:pt x="3550" y="3465"/>
                  <a:pt x="6086" y="3580"/>
                </a:cubicBezTo>
                <a:lnTo>
                  <a:pt x="7968" y="4167"/>
                </a:lnTo>
                <a:lnTo>
                  <a:pt x="6945" y="2609"/>
                </a:lnTo>
                <a:cubicBezTo>
                  <a:pt x="6945" y="2609"/>
                  <a:pt x="4395" y="1355"/>
                  <a:pt x="2211" y="165"/>
                </a:cubicBezTo>
                <a:cubicBezTo>
                  <a:pt x="2006" y="54"/>
                  <a:pt x="1784" y="1"/>
                  <a:pt x="1566" y="1"/>
                </a:cubicBez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29"/>
          <p:cNvSpPr/>
          <p:nvPr/>
        </p:nvSpPr>
        <p:spPr>
          <a:xfrm>
            <a:off x="2115690" y="4135077"/>
            <a:ext cx="39088" cy="64733"/>
          </a:xfrm>
          <a:custGeom>
            <a:avLst/>
            <a:gdLst/>
            <a:ahLst/>
            <a:cxnLst/>
            <a:rect l="l" t="t" r="r" b="b"/>
            <a:pathLst>
              <a:path w="664" h="1408" extrusionOk="0">
                <a:moveTo>
                  <a:pt x="521" y="0"/>
                </a:moveTo>
                <a:lnTo>
                  <a:pt x="0" y="127"/>
                </a:lnTo>
                <a:lnTo>
                  <a:pt x="289" y="1268"/>
                </a:lnTo>
                <a:cubicBezTo>
                  <a:pt x="311" y="1351"/>
                  <a:pt x="385" y="1408"/>
                  <a:pt x="468" y="1408"/>
                </a:cubicBezTo>
                <a:cubicBezTo>
                  <a:pt x="482" y="1408"/>
                  <a:pt x="496" y="1406"/>
                  <a:pt x="510" y="1403"/>
                </a:cubicBezTo>
                <a:cubicBezTo>
                  <a:pt x="601" y="1382"/>
                  <a:pt x="663" y="1295"/>
                  <a:pt x="653" y="1203"/>
                </a:cubicBezTo>
                <a:lnTo>
                  <a:pt x="521" y="0"/>
                </a:ln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29"/>
          <p:cNvSpPr/>
          <p:nvPr/>
        </p:nvSpPr>
        <p:spPr>
          <a:xfrm>
            <a:off x="2027387" y="4103861"/>
            <a:ext cx="119030" cy="104823"/>
          </a:xfrm>
          <a:custGeom>
            <a:avLst/>
            <a:gdLst/>
            <a:ahLst/>
            <a:cxnLst/>
            <a:rect l="l" t="t" r="r" b="b"/>
            <a:pathLst>
              <a:path w="2022" h="2280" extrusionOk="0">
                <a:moveTo>
                  <a:pt x="1271" y="0"/>
                </a:moveTo>
                <a:lnTo>
                  <a:pt x="0" y="460"/>
                </a:lnTo>
                <a:lnTo>
                  <a:pt x="1345" y="1287"/>
                </a:lnTo>
                <a:lnTo>
                  <a:pt x="1606" y="2155"/>
                </a:lnTo>
                <a:cubicBezTo>
                  <a:pt x="1628" y="2225"/>
                  <a:pt x="1690" y="2274"/>
                  <a:pt x="1762" y="2278"/>
                </a:cubicBezTo>
                <a:cubicBezTo>
                  <a:pt x="1767" y="2279"/>
                  <a:pt x="1771" y="2279"/>
                  <a:pt x="1776" y="2279"/>
                </a:cubicBezTo>
                <a:cubicBezTo>
                  <a:pt x="1868" y="2279"/>
                  <a:pt x="1945" y="2206"/>
                  <a:pt x="1949" y="2113"/>
                </a:cubicBezTo>
                <a:lnTo>
                  <a:pt x="2021" y="679"/>
                </a:lnTo>
                <a:lnTo>
                  <a:pt x="1271" y="0"/>
                </a:ln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29"/>
          <p:cNvSpPr/>
          <p:nvPr/>
        </p:nvSpPr>
        <p:spPr>
          <a:xfrm>
            <a:off x="2085372" y="4085379"/>
            <a:ext cx="102371" cy="71583"/>
          </a:xfrm>
          <a:custGeom>
            <a:avLst/>
            <a:gdLst/>
            <a:ahLst/>
            <a:cxnLst/>
            <a:rect l="l" t="t" r="r" b="b"/>
            <a:pathLst>
              <a:path w="1739" h="1557" extrusionOk="0">
                <a:moveTo>
                  <a:pt x="879" y="1"/>
                </a:moveTo>
                <a:lnTo>
                  <a:pt x="1" y="639"/>
                </a:lnTo>
                <a:lnTo>
                  <a:pt x="1249" y="816"/>
                </a:lnTo>
                <a:lnTo>
                  <a:pt x="1513" y="1486"/>
                </a:lnTo>
                <a:cubicBezTo>
                  <a:pt x="1530" y="1529"/>
                  <a:pt x="1572" y="1557"/>
                  <a:pt x="1617" y="1557"/>
                </a:cubicBezTo>
                <a:cubicBezTo>
                  <a:pt x="1623" y="1557"/>
                  <a:pt x="1629" y="1556"/>
                  <a:pt x="1634" y="1556"/>
                </a:cubicBezTo>
                <a:cubicBezTo>
                  <a:pt x="1696" y="1546"/>
                  <a:pt x="1738" y="1489"/>
                  <a:pt x="1729" y="1428"/>
                </a:cubicBezTo>
                <a:lnTo>
                  <a:pt x="1593" y="498"/>
                </a:lnTo>
                <a:lnTo>
                  <a:pt x="879" y="1"/>
                </a:ln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9"/>
          <p:cNvSpPr/>
          <p:nvPr/>
        </p:nvSpPr>
        <p:spPr>
          <a:xfrm>
            <a:off x="1941027" y="4028970"/>
            <a:ext cx="196088" cy="131534"/>
          </a:xfrm>
          <a:custGeom>
            <a:avLst/>
            <a:gdLst/>
            <a:ahLst/>
            <a:cxnLst/>
            <a:rect l="l" t="t" r="r" b="b"/>
            <a:pathLst>
              <a:path w="3331" h="2861" extrusionOk="0">
                <a:moveTo>
                  <a:pt x="313" y="0"/>
                </a:moveTo>
                <a:lnTo>
                  <a:pt x="1" y="884"/>
                </a:lnTo>
                <a:cubicBezTo>
                  <a:pt x="68" y="1082"/>
                  <a:pt x="151" y="1268"/>
                  <a:pt x="246" y="1438"/>
                </a:cubicBezTo>
                <a:cubicBezTo>
                  <a:pt x="651" y="2178"/>
                  <a:pt x="1247" y="2649"/>
                  <a:pt x="1461" y="2804"/>
                </a:cubicBezTo>
                <a:cubicBezTo>
                  <a:pt x="1514" y="2841"/>
                  <a:pt x="1544" y="2860"/>
                  <a:pt x="1544" y="2860"/>
                </a:cubicBezTo>
                <a:lnTo>
                  <a:pt x="3331" y="1229"/>
                </a:lnTo>
                <a:lnTo>
                  <a:pt x="995" y="279"/>
                </a:lnTo>
                <a:lnTo>
                  <a:pt x="912" y="244"/>
                </a:lnTo>
                <a:lnTo>
                  <a:pt x="313" y="0"/>
                </a:ln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29"/>
          <p:cNvSpPr/>
          <p:nvPr/>
        </p:nvSpPr>
        <p:spPr>
          <a:xfrm>
            <a:off x="2031920" y="4126618"/>
            <a:ext cx="54865" cy="82525"/>
          </a:xfrm>
          <a:custGeom>
            <a:avLst/>
            <a:gdLst/>
            <a:ahLst/>
            <a:cxnLst/>
            <a:rect l="l" t="t" r="r" b="b"/>
            <a:pathLst>
              <a:path w="932" h="1795" extrusionOk="0">
                <a:moveTo>
                  <a:pt x="302" y="0"/>
                </a:moveTo>
                <a:lnTo>
                  <a:pt x="1" y="736"/>
                </a:lnTo>
                <a:lnTo>
                  <a:pt x="541" y="1147"/>
                </a:lnTo>
                <a:lnTo>
                  <a:pt x="677" y="1706"/>
                </a:lnTo>
                <a:cubicBezTo>
                  <a:pt x="686" y="1745"/>
                  <a:pt x="714" y="1775"/>
                  <a:pt x="752" y="1787"/>
                </a:cubicBezTo>
                <a:lnTo>
                  <a:pt x="759" y="1789"/>
                </a:lnTo>
                <a:cubicBezTo>
                  <a:pt x="770" y="1793"/>
                  <a:pt x="782" y="1795"/>
                  <a:pt x="793" y="1795"/>
                </a:cubicBezTo>
                <a:cubicBezTo>
                  <a:pt x="852" y="1795"/>
                  <a:pt x="903" y="1748"/>
                  <a:pt x="905" y="1686"/>
                </a:cubicBezTo>
                <a:lnTo>
                  <a:pt x="931" y="1018"/>
                </a:lnTo>
                <a:lnTo>
                  <a:pt x="302" y="0"/>
                </a:lnTo>
                <a:close/>
              </a:path>
            </a:pathLst>
          </a:custGeom>
          <a:solidFill>
            <a:srgbClr val="9F64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" name="Google Shape;797;p29"/>
          <p:cNvGrpSpPr/>
          <p:nvPr/>
        </p:nvGrpSpPr>
        <p:grpSpPr>
          <a:xfrm>
            <a:off x="946227" y="3138285"/>
            <a:ext cx="489403" cy="802642"/>
            <a:chOff x="1002469" y="1874709"/>
            <a:chExt cx="610990" cy="1282996"/>
          </a:xfrm>
        </p:grpSpPr>
        <p:sp>
          <p:nvSpPr>
            <p:cNvPr id="798" name="Google Shape;798;p29"/>
            <p:cNvSpPr/>
            <p:nvPr/>
          </p:nvSpPr>
          <p:spPr>
            <a:xfrm flipH="1">
              <a:off x="1247170" y="1874709"/>
              <a:ext cx="72733" cy="819386"/>
            </a:xfrm>
            <a:custGeom>
              <a:avLst/>
              <a:gdLst/>
              <a:ahLst/>
              <a:cxnLst/>
              <a:rect l="l" t="t" r="r" b="b"/>
              <a:pathLst>
                <a:path w="994" h="11198" extrusionOk="0">
                  <a:moveTo>
                    <a:pt x="472" y="1"/>
                  </a:moveTo>
                  <a:cubicBezTo>
                    <a:pt x="431" y="1"/>
                    <a:pt x="384" y="76"/>
                    <a:pt x="331" y="230"/>
                  </a:cubicBezTo>
                  <a:cubicBezTo>
                    <a:pt x="0" y="1184"/>
                    <a:pt x="331" y="11198"/>
                    <a:pt x="331" y="11198"/>
                  </a:cubicBezTo>
                  <a:lnTo>
                    <a:pt x="994" y="11198"/>
                  </a:lnTo>
                  <a:cubicBezTo>
                    <a:pt x="994" y="11198"/>
                    <a:pt x="987" y="9293"/>
                    <a:pt x="861" y="5327"/>
                  </a:cubicBezTo>
                  <a:cubicBezTo>
                    <a:pt x="756" y="2003"/>
                    <a:pt x="686" y="1"/>
                    <a:pt x="472" y="1"/>
                  </a:cubicBezTo>
                  <a:close/>
                </a:path>
              </a:pathLst>
            </a:custGeom>
            <a:solidFill>
              <a:srgbClr val="718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 flipH="1">
              <a:off x="1323781" y="2298813"/>
              <a:ext cx="81221" cy="395278"/>
            </a:xfrm>
            <a:custGeom>
              <a:avLst/>
              <a:gdLst/>
              <a:ahLst/>
              <a:cxnLst/>
              <a:rect l="l" t="t" r="r" b="b"/>
              <a:pathLst>
                <a:path w="1110" h="5402" extrusionOk="0">
                  <a:moveTo>
                    <a:pt x="165" y="1"/>
                  </a:moveTo>
                  <a:cubicBezTo>
                    <a:pt x="1" y="1"/>
                    <a:pt x="109" y="2091"/>
                    <a:pt x="660" y="5402"/>
                  </a:cubicBezTo>
                  <a:lnTo>
                    <a:pt x="1110" y="5402"/>
                  </a:lnTo>
                  <a:cubicBezTo>
                    <a:pt x="661" y="1606"/>
                    <a:pt x="308" y="1"/>
                    <a:pt x="165" y="1"/>
                  </a:cubicBezTo>
                  <a:close/>
                </a:path>
              </a:pathLst>
            </a:custGeom>
            <a:solidFill>
              <a:srgbClr val="4C5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9"/>
            <p:cNvSpPr/>
            <p:nvPr/>
          </p:nvSpPr>
          <p:spPr>
            <a:xfrm flipH="1">
              <a:off x="1210437" y="2145445"/>
              <a:ext cx="72148" cy="548647"/>
            </a:xfrm>
            <a:custGeom>
              <a:avLst/>
              <a:gdLst/>
              <a:ahLst/>
              <a:cxnLst/>
              <a:rect l="l" t="t" r="r" b="b"/>
              <a:pathLst>
                <a:path w="986" h="7498" extrusionOk="0">
                  <a:moveTo>
                    <a:pt x="773" y="0"/>
                  </a:moveTo>
                  <a:cubicBezTo>
                    <a:pt x="678" y="0"/>
                    <a:pt x="533" y="436"/>
                    <a:pt x="335" y="1220"/>
                  </a:cubicBezTo>
                  <a:cubicBezTo>
                    <a:pt x="0" y="2548"/>
                    <a:pt x="481" y="7498"/>
                    <a:pt x="481" y="7498"/>
                  </a:cubicBezTo>
                  <a:lnTo>
                    <a:pt x="727" y="7498"/>
                  </a:lnTo>
                  <a:cubicBezTo>
                    <a:pt x="953" y="2178"/>
                    <a:pt x="986" y="0"/>
                    <a:pt x="773" y="0"/>
                  </a:cubicBezTo>
                  <a:close/>
                </a:path>
              </a:pathLst>
            </a:custGeom>
            <a:solidFill>
              <a:srgbClr val="4C5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9"/>
            <p:cNvSpPr/>
            <p:nvPr/>
          </p:nvSpPr>
          <p:spPr>
            <a:xfrm flipH="1">
              <a:off x="1283316" y="2094810"/>
              <a:ext cx="111808" cy="599283"/>
            </a:xfrm>
            <a:custGeom>
              <a:avLst/>
              <a:gdLst/>
              <a:ahLst/>
              <a:cxnLst/>
              <a:rect l="l" t="t" r="r" b="b"/>
              <a:pathLst>
                <a:path w="1528" h="8190" extrusionOk="0">
                  <a:moveTo>
                    <a:pt x="760" y="1"/>
                  </a:moveTo>
                  <a:cubicBezTo>
                    <a:pt x="636" y="1"/>
                    <a:pt x="1" y="1017"/>
                    <a:pt x="898" y="8190"/>
                  </a:cubicBezTo>
                  <a:lnTo>
                    <a:pt x="1528" y="8190"/>
                  </a:lnTo>
                  <a:cubicBezTo>
                    <a:pt x="1528" y="8190"/>
                    <a:pt x="873" y="131"/>
                    <a:pt x="775" y="7"/>
                  </a:cubicBezTo>
                  <a:cubicBezTo>
                    <a:pt x="771" y="3"/>
                    <a:pt x="766" y="1"/>
                    <a:pt x="760" y="1"/>
                  </a:cubicBezTo>
                  <a:close/>
                </a:path>
              </a:pathLst>
            </a:custGeom>
            <a:solidFill>
              <a:srgbClr val="4C5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9"/>
            <p:cNvSpPr/>
            <p:nvPr/>
          </p:nvSpPr>
          <p:spPr>
            <a:xfrm flipH="1">
              <a:off x="1076311" y="2694160"/>
              <a:ext cx="409400" cy="404205"/>
            </a:xfrm>
            <a:custGeom>
              <a:avLst/>
              <a:gdLst/>
              <a:ahLst/>
              <a:cxnLst/>
              <a:rect l="l" t="t" r="r" b="b"/>
              <a:pathLst>
                <a:path w="5595" h="5524" extrusionOk="0">
                  <a:moveTo>
                    <a:pt x="1465" y="0"/>
                  </a:moveTo>
                  <a:cubicBezTo>
                    <a:pt x="1465" y="1575"/>
                    <a:pt x="489" y="2128"/>
                    <a:pt x="148" y="3127"/>
                  </a:cubicBezTo>
                  <a:cubicBezTo>
                    <a:pt x="89" y="3295"/>
                    <a:pt x="49" y="3474"/>
                    <a:pt x="35" y="3674"/>
                  </a:cubicBezTo>
                  <a:cubicBezTo>
                    <a:pt x="1" y="4150"/>
                    <a:pt x="110" y="4734"/>
                    <a:pt x="467" y="5524"/>
                  </a:cubicBezTo>
                  <a:lnTo>
                    <a:pt x="5013" y="5524"/>
                  </a:lnTo>
                  <a:cubicBezTo>
                    <a:pt x="5449" y="4781"/>
                    <a:pt x="5594" y="4182"/>
                    <a:pt x="5569" y="3673"/>
                  </a:cubicBezTo>
                  <a:cubicBezTo>
                    <a:pt x="5560" y="3476"/>
                    <a:pt x="5524" y="3294"/>
                    <a:pt x="5469" y="3121"/>
                  </a:cubicBezTo>
                  <a:cubicBezTo>
                    <a:pt x="5114" y="1966"/>
                    <a:pt x="3931" y="1248"/>
                    <a:pt x="3931" y="0"/>
                  </a:cubicBezTo>
                  <a:close/>
                </a:path>
              </a:pathLst>
            </a:custGeom>
            <a:solidFill>
              <a:srgbClr val="ECE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9"/>
            <p:cNvSpPr/>
            <p:nvPr/>
          </p:nvSpPr>
          <p:spPr>
            <a:xfrm flipH="1">
              <a:off x="1159508" y="2694160"/>
              <a:ext cx="326203" cy="404205"/>
            </a:xfrm>
            <a:custGeom>
              <a:avLst/>
              <a:gdLst/>
              <a:ahLst/>
              <a:cxnLst/>
              <a:rect l="l" t="t" r="r" b="b"/>
              <a:pathLst>
                <a:path w="4458" h="5524" extrusionOk="0">
                  <a:moveTo>
                    <a:pt x="1465" y="0"/>
                  </a:moveTo>
                  <a:cubicBezTo>
                    <a:pt x="1465" y="1575"/>
                    <a:pt x="489" y="2128"/>
                    <a:pt x="147" y="3127"/>
                  </a:cubicBezTo>
                  <a:cubicBezTo>
                    <a:pt x="89" y="3295"/>
                    <a:pt x="49" y="3474"/>
                    <a:pt x="35" y="3674"/>
                  </a:cubicBezTo>
                  <a:cubicBezTo>
                    <a:pt x="1" y="4150"/>
                    <a:pt x="110" y="4734"/>
                    <a:pt x="467" y="5524"/>
                  </a:cubicBezTo>
                  <a:lnTo>
                    <a:pt x="3877" y="5524"/>
                  </a:lnTo>
                  <a:cubicBezTo>
                    <a:pt x="4313" y="4781"/>
                    <a:pt x="4458" y="4182"/>
                    <a:pt x="4433" y="3673"/>
                  </a:cubicBezTo>
                  <a:cubicBezTo>
                    <a:pt x="4422" y="3476"/>
                    <a:pt x="4388" y="3294"/>
                    <a:pt x="4333" y="3121"/>
                  </a:cubicBezTo>
                  <a:cubicBezTo>
                    <a:pt x="3978" y="1966"/>
                    <a:pt x="2794" y="1248"/>
                    <a:pt x="2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9"/>
            <p:cNvSpPr/>
            <p:nvPr/>
          </p:nvSpPr>
          <p:spPr>
            <a:xfrm flipH="1">
              <a:off x="1107410" y="2010296"/>
              <a:ext cx="150077" cy="683797"/>
            </a:xfrm>
            <a:custGeom>
              <a:avLst/>
              <a:gdLst/>
              <a:ahLst/>
              <a:cxnLst/>
              <a:rect l="l" t="t" r="r" b="b"/>
              <a:pathLst>
                <a:path w="2051" h="9345" extrusionOk="0">
                  <a:moveTo>
                    <a:pt x="1813" y="0"/>
                  </a:moveTo>
                  <a:cubicBezTo>
                    <a:pt x="1701" y="0"/>
                    <a:pt x="1460" y="746"/>
                    <a:pt x="1107" y="2318"/>
                  </a:cubicBezTo>
                  <a:cubicBezTo>
                    <a:pt x="0" y="7237"/>
                    <a:pt x="246" y="9345"/>
                    <a:pt x="246" y="9345"/>
                  </a:cubicBezTo>
                  <a:lnTo>
                    <a:pt x="621" y="9345"/>
                  </a:lnTo>
                  <a:cubicBezTo>
                    <a:pt x="1704" y="3377"/>
                    <a:pt x="2051" y="0"/>
                    <a:pt x="1813" y="0"/>
                  </a:cubicBezTo>
                  <a:close/>
                </a:path>
              </a:pathLst>
            </a:custGeom>
            <a:solidFill>
              <a:srgbClr val="718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9"/>
            <p:cNvSpPr/>
            <p:nvPr/>
          </p:nvSpPr>
          <p:spPr>
            <a:xfrm flipH="1">
              <a:off x="1327146" y="2451010"/>
              <a:ext cx="127320" cy="243079"/>
            </a:xfrm>
            <a:custGeom>
              <a:avLst/>
              <a:gdLst/>
              <a:ahLst/>
              <a:cxnLst/>
              <a:rect l="l" t="t" r="r" b="b"/>
              <a:pathLst>
                <a:path w="1740" h="3322" extrusionOk="0">
                  <a:moveTo>
                    <a:pt x="329" y="1"/>
                  </a:moveTo>
                  <a:cubicBezTo>
                    <a:pt x="0" y="1"/>
                    <a:pt x="409" y="1094"/>
                    <a:pt x="1259" y="3322"/>
                  </a:cubicBezTo>
                  <a:lnTo>
                    <a:pt x="1526" y="3322"/>
                  </a:lnTo>
                  <a:cubicBezTo>
                    <a:pt x="1526" y="3322"/>
                    <a:pt x="1740" y="1009"/>
                    <a:pt x="774" y="248"/>
                  </a:cubicBezTo>
                  <a:cubicBezTo>
                    <a:pt x="566" y="83"/>
                    <a:pt x="420" y="1"/>
                    <a:pt x="329" y="1"/>
                  </a:cubicBezTo>
                  <a:close/>
                </a:path>
              </a:pathLst>
            </a:custGeom>
            <a:solidFill>
              <a:srgbClr val="718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9"/>
            <p:cNvSpPr/>
            <p:nvPr/>
          </p:nvSpPr>
          <p:spPr>
            <a:xfrm flipH="1">
              <a:off x="1120801" y="2485328"/>
              <a:ext cx="126442" cy="208761"/>
            </a:xfrm>
            <a:custGeom>
              <a:avLst/>
              <a:gdLst/>
              <a:ahLst/>
              <a:cxnLst/>
              <a:rect l="l" t="t" r="r" b="b"/>
              <a:pathLst>
                <a:path w="1728" h="2853" extrusionOk="0">
                  <a:moveTo>
                    <a:pt x="1533" y="0"/>
                  </a:moveTo>
                  <a:cubicBezTo>
                    <a:pt x="1330" y="0"/>
                    <a:pt x="667" y="1004"/>
                    <a:pt x="1" y="2853"/>
                  </a:cubicBezTo>
                  <a:lnTo>
                    <a:pt x="481" y="2853"/>
                  </a:lnTo>
                  <a:cubicBezTo>
                    <a:pt x="1506" y="906"/>
                    <a:pt x="1727" y="0"/>
                    <a:pt x="1533" y="0"/>
                  </a:cubicBezTo>
                  <a:close/>
                </a:path>
              </a:pathLst>
            </a:custGeom>
            <a:solidFill>
              <a:srgbClr val="718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9"/>
            <p:cNvSpPr/>
            <p:nvPr/>
          </p:nvSpPr>
          <p:spPr>
            <a:xfrm flipH="1">
              <a:off x="1078213" y="2862968"/>
              <a:ext cx="404937" cy="101929"/>
            </a:xfrm>
            <a:custGeom>
              <a:avLst/>
              <a:gdLst/>
              <a:ahLst/>
              <a:cxnLst/>
              <a:rect l="l" t="t" r="r" b="b"/>
              <a:pathLst>
                <a:path w="5534" h="1393" extrusionOk="0">
                  <a:moveTo>
                    <a:pt x="1491" y="0"/>
                  </a:moveTo>
                  <a:cubicBezTo>
                    <a:pt x="1034" y="0"/>
                    <a:pt x="801" y="305"/>
                    <a:pt x="632" y="528"/>
                  </a:cubicBezTo>
                  <a:cubicBezTo>
                    <a:pt x="466" y="746"/>
                    <a:pt x="381" y="836"/>
                    <a:pt x="216" y="836"/>
                  </a:cubicBezTo>
                  <a:cubicBezTo>
                    <a:pt x="177" y="836"/>
                    <a:pt x="144" y="830"/>
                    <a:pt x="112" y="821"/>
                  </a:cubicBezTo>
                  <a:cubicBezTo>
                    <a:pt x="54" y="988"/>
                    <a:pt x="14" y="1167"/>
                    <a:pt x="1" y="1367"/>
                  </a:cubicBezTo>
                  <a:cubicBezTo>
                    <a:pt x="66" y="1383"/>
                    <a:pt x="138" y="1392"/>
                    <a:pt x="216" y="1392"/>
                  </a:cubicBezTo>
                  <a:cubicBezTo>
                    <a:pt x="673" y="1392"/>
                    <a:pt x="906" y="1088"/>
                    <a:pt x="1076" y="865"/>
                  </a:cubicBezTo>
                  <a:cubicBezTo>
                    <a:pt x="1241" y="646"/>
                    <a:pt x="1326" y="557"/>
                    <a:pt x="1491" y="557"/>
                  </a:cubicBezTo>
                  <a:cubicBezTo>
                    <a:pt x="1655" y="557"/>
                    <a:pt x="1739" y="646"/>
                    <a:pt x="1906" y="865"/>
                  </a:cubicBezTo>
                  <a:cubicBezTo>
                    <a:pt x="2076" y="1088"/>
                    <a:pt x="2308" y="1392"/>
                    <a:pt x="2764" y="1392"/>
                  </a:cubicBezTo>
                  <a:cubicBezTo>
                    <a:pt x="3220" y="1392"/>
                    <a:pt x="3453" y="1088"/>
                    <a:pt x="3623" y="865"/>
                  </a:cubicBezTo>
                  <a:cubicBezTo>
                    <a:pt x="3788" y="646"/>
                    <a:pt x="3874" y="557"/>
                    <a:pt x="4038" y="557"/>
                  </a:cubicBezTo>
                  <a:cubicBezTo>
                    <a:pt x="4202" y="557"/>
                    <a:pt x="4286" y="646"/>
                    <a:pt x="4454" y="865"/>
                  </a:cubicBezTo>
                  <a:cubicBezTo>
                    <a:pt x="4623" y="1088"/>
                    <a:pt x="4856" y="1392"/>
                    <a:pt x="5312" y="1392"/>
                  </a:cubicBezTo>
                  <a:cubicBezTo>
                    <a:pt x="5393" y="1392"/>
                    <a:pt x="5467" y="1383"/>
                    <a:pt x="5534" y="1366"/>
                  </a:cubicBezTo>
                  <a:cubicBezTo>
                    <a:pt x="5524" y="1169"/>
                    <a:pt x="5489" y="987"/>
                    <a:pt x="5434" y="814"/>
                  </a:cubicBezTo>
                  <a:cubicBezTo>
                    <a:pt x="5398" y="829"/>
                    <a:pt x="5358" y="836"/>
                    <a:pt x="5312" y="836"/>
                  </a:cubicBezTo>
                  <a:cubicBezTo>
                    <a:pt x="5148" y="836"/>
                    <a:pt x="5063" y="746"/>
                    <a:pt x="4896" y="528"/>
                  </a:cubicBezTo>
                  <a:cubicBezTo>
                    <a:pt x="4728" y="305"/>
                    <a:pt x="4495" y="0"/>
                    <a:pt x="4038" y="0"/>
                  </a:cubicBezTo>
                  <a:cubicBezTo>
                    <a:pt x="3581" y="0"/>
                    <a:pt x="3348" y="305"/>
                    <a:pt x="3180" y="528"/>
                  </a:cubicBezTo>
                  <a:cubicBezTo>
                    <a:pt x="3013" y="746"/>
                    <a:pt x="2929" y="836"/>
                    <a:pt x="2764" y="836"/>
                  </a:cubicBezTo>
                  <a:cubicBezTo>
                    <a:pt x="2599" y="836"/>
                    <a:pt x="2516" y="746"/>
                    <a:pt x="2349" y="528"/>
                  </a:cubicBezTo>
                  <a:cubicBezTo>
                    <a:pt x="2179" y="305"/>
                    <a:pt x="1947" y="0"/>
                    <a:pt x="1491" y="0"/>
                  </a:cubicBezTo>
                  <a:close/>
                </a:path>
              </a:pathLst>
            </a:custGeom>
            <a:solidFill>
              <a:srgbClr val="EBE2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 flipH="1">
              <a:off x="1002469" y="3088337"/>
              <a:ext cx="610990" cy="69368"/>
            </a:xfrm>
            <a:custGeom>
              <a:avLst/>
              <a:gdLst/>
              <a:ahLst/>
              <a:cxnLst/>
              <a:rect l="l" t="t" r="r" b="b"/>
              <a:pathLst>
                <a:path w="8350" h="948" extrusionOk="0">
                  <a:moveTo>
                    <a:pt x="0" y="1"/>
                  </a:moveTo>
                  <a:lnTo>
                    <a:pt x="0" y="947"/>
                  </a:lnTo>
                  <a:lnTo>
                    <a:pt x="8349" y="947"/>
                  </a:lnTo>
                  <a:lnTo>
                    <a:pt x="8349" y="1"/>
                  </a:lnTo>
                  <a:close/>
                </a:path>
              </a:pathLst>
            </a:custGeom>
            <a:solidFill>
              <a:srgbClr val="C19E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9" name="Google Shape;809;p29"/>
          <p:cNvSpPr/>
          <p:nvPr/>
        </p:nvSpPr>
        <p:spPr>
          <a:xfrm>
            <a:off x="720000" y="4859944"/>
            <a:ext cx="2106085" cy="110806"/>
          </a:xfrm>
          <a:custGeom>
            <a:avLst/>
            <a:gdLst/>
            <a:ahLst/>
            <a:cxnLst/>
            <a:rect l="l" t="t" r="r" b="b"/>
            <a:pathLst>
              <a:path w="55489" h="1" fill="none" extrusionOk="0">
                <a:moveTo>
                  <a:pt x="55488" y="0"/>
                </a:moveTo>
                <a:lnTo>
                  <a:pt x="1" y="0"/>
                </a:lnTo>
              </a:path>
            </a:pathLst>
          </a:custGeom>
          <a:noFill/>
          <a:ln w="19050" cap="rnd" cmpd="sng">
            <a:solidFill>
              <a:srgbClr val="CCCCCC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29"/>
          <p:cNvSpPr/>
          <p:nvPr/>
        </p:nvSpPr>
        <p:spPr>
          <a:xfrm>
            <a:off x="2460514" y="3761235"/>
            <a:ext cx="282000" cy="220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29"/>
          <p:cNvSpPr txBox="1"/>
          <p:nvPr/>
        </p:nvSpPr>
        <p:spPr>
          <a:xfrm>
            <a:off x="6161100" y="310725"/>
            <a:ext cx="210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DEMO 2</a:t>
            </a:r>
            <a:endParaRPr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812" name="Google Shape;81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1125" y="788125"/>
            <a:ext cx="2291871" cy="276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3" name="Google Shape;813;p29"/>
          <p:cNvPicPr preferRelativeResize="0"/>
          <p:nvPr/>
        </p:nvPicPr>
        <p:blipFill rotWithShape="1">
          <a:blip r:embed="rId6">
            <a:alphaModFix/>
          </a:blip>
          <a:srcRect t="5823" r="18513" b="27394"/>
          <a:stretch/>
        </p:blipFill>
        <p:spPr>
          <a:xfrm>
            <a:off x="4747575" y="3634125"/>
            <a:ext cx="4168625" cy="67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30"/>
          <p:cNvSpPr txBox="1"/>
          <p:nvPr/>
        </p:nvSpPr>
        <p:spPr>
          <a:xfrm>
            <a:off x="1686850" y="268625"/>
            <a:ext cx="549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9" name="Google Shape;819;p30"/>
          <p:cNvSpPr txBox="1"/>
          <p:nvPr/>
        </p:nvSpPr>
        <p:spPr>
          <a:xfrm>
            <a:off x="1651300" y="541225"/>
            <a:ext cx="55701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POPULATION</a:t>
            </a:r>
            <a:endParaRPr sz="21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pic>
        <p:nvPicPr>
          <p:cNvPr id="820" name="Google Shape;82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68650"/>
            <a:ext cx="8839200" cy="226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2"/>
          <p:cNvSpPr txBox="1">
            <a:spLocks noGrp="1"/>
          </p:cNvSpPr>
          <p:nvPr>
            <p:ph type="title"/>
          </p:nvPr>
        </p:nvSpPr>
        <p:spPr>
          <a:xfrm>
            <a:off x="720000" y="362625"/>
            <a:ext cx="77040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endParaRPr/>
          </a:p>
        </p:txBody>
      </p:sp>
      <p:sp>
        <p:nvSpPr>
          <p:cNvPr id="322" name="Google Shape;322;p22"/>
          <p:cNvSpPr/>
          <p:nvPr/>
        </p:nvSpPr>
        <p:spPr>
          <a:xfrm>
            <a:off x="982040" y="4428075"/>
            <a:ext cx="2458718" cy="51800"/>
          </a:xfrm>
          <a:custGeom>
            <a:avLst/>
            <a:gdLst/>
            <a:ahLst/>
            <a:cxnLst/>
            <a:rect l="l" t="t" r="r" b="b"/>
            <a:pathLst>
              <a:path w="55489" h="1" fill="none" extrusionOk="0">
                <a:moveTo>
                  <a:pt x="55488" y="0"/>
                </a:moveTo>
                <a:lnTo>
                  <a:pt x="1" y="0"/>
                </a:lnTo>
              </a:path>
            </a:pathLst>
          </a:custGeom>
          <a:noFill/>
          <a:ln w="19050" cap="rnd" cmpd="sng">
            <a:solidFill>
              <a:schemeClr val="accent6"/>
            </a:solidFill>
            <a:prstDash val="solid"/>
            <a:miter lim="114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2"/>
          <p:cNvSpPr txBox="1">
            <a:spLocks noGrp="1"/>
          </p:cNvSpPr>
          <p:nvPr>
            <p:ph type="title"/>
          </p:nvPr>
        </p:nvSpPr>
        <p:spPr>
          <a:xfrm>
            <a:off x="2313750" y="837609"/>
            <a:ext cx="4516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“</a:t>
            </a:r>
            <a:r>
              <a:rPr lang="en" sz="1800"/>
              <a:t>In Teamwork, there is strength</a:t>
            </a:r>
            <a:r>
              <a:rPr lang="en" sz="18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”</a:t>
            </a:r>
            <a:endParaRPr sz="1800" b="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324" name="Google Shape;324;p22"/>
          <p:cNvGrpSpPr/>
          <p:nvPr/>
        </p:nvGrpSpPr>
        <p:grpSpPr>
          <a:xfrm>
            <a:off x="962210" y="1697937"/>
            <a:ext cx="2059615" cy="2728790"/>
            <a:chOff x="1002469" y="1874709"/>
            <a:chExt cx="2059615" cy="2728790"/>
          </a:xfrm>
        </p:grpSpPr>
        <p:sp>
          <p:nvSpPr>
            <p:cNvPr id="325" name="Google Shape;325;p22"/>
            <p:cNvSpPr/>
            <p:nvPr/>
          </p:nvSpPr>
          <p:spPr>
            <a:xfrm flipH="1">
              <a:off x="1247170" y="1874709"/>
              <a:ext cx="72733" cy="819386"/>
            </a:xfrm>
            <a:custGeom>
              <a:avLst/>
              <a:gdLst/>
              <a:ahLst/>
              <a:cxnLst/>
              <a:rect l="l" t="t" r="r" b="b"/>
              <a:pathLst>
                <a:path w="994" h="11198" extrusionOk="0">
                  <a:moveTo>
                    <a:pt x="472" y="1"/>
                  </a:moveTo>
                  <a:cubicBezTo>
                    <a:pt x="431" y="1"/>
                    <a:pt x="384" y="76"/>
                    <a:pt x="331" y="230"/>
                  </a:cubicBezTo>
                  <a:cubicBezTo>
                    <a:pt x="0" y="1184"/>
                    <a:pt x="331" y="11198"/>
                    <a:pt x="331" y="11198"/>
                  </a:cubicBezTo>
                  <a:lnTo>
                    <a:pt x="994" y="11198"/>
                  </a:lnTo>
                  <a:cubicBezTo>
                    <a:pt x="994" y="11198"/>
                    <a:pt x="987" y="9293"/>
                    <a:pt x="861" y="5327"/>
                  </a:cubicBezTo>
                  <a:cubicBezTo>
                    <a:pt x="756" y="2003"/>
                    <a:pt x="686" y="1"/>
                    <a:pt x="472" y="1"/>
                  </a:cubicBezTo>
                  <a:close/>
                </a:path>
              </a:pathLst>
            </a:custGeom>
            <a:solidFill>
              <a:srgbClr val="718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 flipH="1">
              <a:off x="1323781" y="2298813"/>
              <a:ext cx="81221" cy="395278"/>
            </a:xfrm>
            <a:custGeom>
              <a:avLst/>
              <a:gdLst/>
              <a:ahLst/>
              <a:cxnLst/>
              <a:rect l="l" t="t" r="r" b="b"/>
              <a:pathLst>
                <a:path w="1110" h="5402" extrusionOk="0">
                  <a:moveTo>
                    <a:pt x="165" y="1"/>
                  </a:moveTo>
                  <a:cubicBezTo>
                    <a:pt x="1" y="1"/>
                    <a:pt x="109" y="2091"/>
                    <a:pt x="660" y="5402"/>
                  </a:cubicBezTo>
                  <a:lnTo>
                    <a:pt x="1110" y="5402"/>
                  </a:lnTo>
                  <a:cubicBezTo>
                    <a:pt x="661" y="1606"/>
                    <a:pt x="308" y="1"/>
                    <a:pt x="165" y="1"/>
                  </a:cubicBezTo>
                  <a:close/>
                </a:path>
              </a:pathLst>
            </a:custGeom>
            <a:solidFill>
              <a:srgbClr val="4C5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 flipH="1">
              <a:off x="1210437" y="2145445"/>
              <a:ext cx="72148" cy="548647"/>
            </a:xfrm>
            <a:custGeom>
              <a:avLst/>
              <a:gdLst/>
              <a:ahLst/>
              <a:cxnLst/>
              <a:rect l="l" t="t" r="r" b="b"/>
              <a:pathLst>
                <a:path w="986" h="7498" extrusionOk="0">
                  <a:moveTo>
                    <a:pt x="773" y="0"/>
                  </a:moveTo>
                  <a:cubicBezTo>
                    <a:pt x="678" y="0"/>
                    <a:pt x="533" y="436"/>
                    <a:pt x="335" y="1220"/>
                  </a:cubicBezTo>
                  <a:cubicBezTo>
                    <a:pt x="0" y="2548"/>
                    <a:pt x="481" y="7498"/>
                    <a:pt x="481" y="7498"/>
                  </a:cubicBezTo>
                  <a:lnTo>
                    <a:pt x="727" y="7498"/>
                  </a:lnTo>
                  <a:cubicBezTo>
                    <a:pt x="953" y="2178"/>
                    <a:pt x="986" y="0"/>
                    <a:pt x="773" y="0"/>
                  </a:cubicBezTo>
                  <a:close/>
                </a:path>
              </a:pathLst>
            </a:custGeom>
            <a:solidFill>
              <a:srgbClr val="4C5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 flipH="1">
              <a:off x="1283316" y="2094810"/>
              <a:ext cx="111808" cy="599283"/>
            </a:xfrm>
            <a:custGeom>
              <a:avLst/>
              <a:gdLst/>
              <a:ahLst/>
              <a:cxnLst/>
              <a:rect l="l" t="t" r="r" b="b"/>
              <a:pathLst>
                <a:path w="1528" h="8190" extrusionOk="0">
                  <a:moveTo>
                    <a:pt x="760" y="1"/>
                  </a:moveTo>
                  <a:cubicBezTo>
                    <a:pt x="636" y="1"/>
                    <a:pt x="1" y="1017"/>
                    <a:pt x="898" y="8190"/>
                  </a:cubicBezTo>
                  <a:lnTo>
                    <a:pt x="1528" y="8190"/>
                  </a:lnTo>
                  <a:cubicBezTo>
                    <a:pt x="1528" y="8190"/>
                    <a:pt x="873" y="131"/>
                    <a:pt x="775" y="7"/>
                  </a:cubicBezTo>
                  <a:cubicBezTo>
                    <a:pt x="771" y="3"/>
                    <a:pt x="766" y="1"/>
                    <a:pt x="760" y="1"/>
                  </a:cubicBezTo>
                  <a:close/>
                </a:path>
              </a:pathLst>
            </a:custGeom>
            <a:solidFill>
              <a:srgbClr val="4C5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 flipH="1">
              <a:off x="1076311" y="2694160"/>
              <a:ext cx="409400" cy="404205"/>
            </a:xfrm>
            <a:custGeom>
              <a:avLst/>
              <a:gdLst/>
              <a:ahLst/>
              <a:cxnLst/>
              <a:rect l="l" t="t" r="r" b="b"/>
              <a:pathLst>
                <a:path w="5595" h="5524" extrusionOk="0">
                  <a:moveTo>
                    <a:pt x="1465" y="0"/>
                  </a:moveTo>
                  <a:cubicBezTo>
                    <a:pt x="1465" y="1575"/>
                    <a:pt x="489" y="2128"/>
                    <a:pt x="148" y="3127"/>
                  </a:cubicBezTo>
                  <a:cubicBezTo>
                    <a:pt x="89" y="3295"/>
                    <a:pt x="49" y="3474"/>
                    <a:pt x="35" y="3674"/>
                  </a:cubicBezTo>
                  <a:cubicBezTo>
                    <a:pt x="1" y="4150"/>
                    <a:pt x="110" y="4734"/>
                    <a:pt x="467" y="5524"/>
                  </a:cubicBezTo>
                  <a:lnTo>
                    <a:pt x="5013" y="5524"/>
                  </a:lnTo>
                  <a:cubicBezTo>
                    <a:pt x="5449" y="4781"/>
                    <a:pt x="5594" y="4182"/>
                    <a:pt x="5569" y="3673"/>
                  </a:cubicBezTo>
                  <a:cubicBezTo>
                    <a:pt x="5560" y="3476"/>
                    <a:pt x="5524" y="3294"/>
                    <a:pt x="5469" y="3121"/>
                  </a:cubicBezTo>
                  <a:cubicBezTo>
                    <a:pt x="5114" y="1966"/>
                    <a:pt x="3931" y="1248"/>
                    <a:pt x="3931" y="0"/>
                  </a:cubicBezTo>
                  <a:close/>
                </a:path>
              </a:pathLst>
            </a:custGeom>
            <a:solidFill>
              <a:srgbClr val="ECE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 flipH="1">
              <a:off x="1159508" y="2694160"/>
              <a:ext cx="326203" cy="404205"/>
            </a:xfrm>
            <a:custGeom>
              <a:avLst/>
              <a:gdLst/>
              <a:ahLst/>
              <a:cxnLst/>
              <a:rect l="l" t="t" r="r" b="b"/>
              <a:pathLst>
                <a:path w="4458" h="5524" extrusionOk="0">
                  <a:moveTo>
                    <a:pt x="1465" y="0"/>
                  </a:moveTo>
                  <a:cubicBezTo>
                    <a:pt x="1465" y="1575"/>
                    <a:pt x="489" y="2128"/>
                    <a:pt x="147" y="3127"/>
                  </a:cubicBezTo>
                  <a:cubicBezTo>
                    <a:pt x="89" y="3295"/>
                    <a:pt x="49" y="3474"/>
                    <a:pt x="35" y="3674"/>
                  </a:cubicBezTo>
                  <a:cubicBezTo>
                    <a:pt x="1" y="4150"/>
                    <a:pt x="110" y="4734"/>
                    <a:pt x="467" y="5524"/>
                  </a:cubicBezTo>
                  <a:lnTo>
                    <a:pt x="3877" y="5524"/>
                  </a:lnTo>
                  <a:cubicBezTo>
                    <a:pt x="4313" y="4781"/>
                    <a:pt x="4458" y="4182"/>
                    <a:pt x="4433" y="3673"/>
                  </a:cubicBezTo>
                  <a:cubicBezTo>
                    <a:pt x="4422" y="3476"/>
                    <a:pt x="4388" y="3294"/>
                    <a:pt x="4333" y="3121"/>
                  </a:cubicBezTo>
                  <a:cubicBezTo>
                    <a:pt x="3978" y="1966"/>
                    <a:pt x="2794" y="1248"/>
                    <a:pt x="2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 flipH="1">
              <a:off x="1107410" y="2010296"/>
              <a:ext cx="150077" cy="683797"/>
            </a:xfrm>
            <a:custGeom>
              <a:avLst/>
              <a:gdLst/>
              <a:ahLst/>
              <a:cxnLst/>
              <a:rect l="l" t="t" r="r" b="b"/>
              <a:pathLst>
                <a:path w="2051" h="9345" extrusionOk="0">
                  <a:moveTo>
                    <a:pt x="1813" y="0"/>
                  </a:moveTo>
                  <a:cubicBezTo>
                    <a:pt x="1701" y="0"/>
                    <a:pt x="1460" y="746"/>
                    <a:pt x="1107" y="2318"/>
                  </a:cubicBezTo>
                  <a:cubicBezTo>
                    <a:pt x="0" y="7237"/>
                    <a:pt x="246" y="9345"/>
                    <a:pt x="246" y="9345"/>
                  </a:cubicBezTo>
                  <a:lnTo>
                    <a:pt x="621" y="9345"/>
                  </a:lnTo>
                  <a:cubicBezTo>
                    <a:pt x="1704" y="3377"/>
                    <a:pt x="2051" y="0"/>
                    <a:pt x="1813" y="0"/>
                  </a:cubicBezTo>
                  <a:close/>
                </a:path>
              </a:pathLst>
            </a:custGeom>
            <a:solidFill>
              <a:srgbClr val="718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 flipH="1">
              <a:off x="1327146" y="2451010"/>
              <a:ext cx="127320" cy="243079"/>
            </a:xfrm>
            <a:custGeom>
              <a:avLst/>
              <a:gdLst/>
              <a:ahLst/>
              <a:cxnLst/>
              <a:rect l="l" t="t" r="r" b="b"/>
              <a:pathLst>
                <a:path w="1740" h="3322" extrusionOk="0">
                  <a:moveTo>
                    <a:pt x="329" y="1"/>
                  </a:moveTo>
                  <a:cubicBezTo>
                    <a:pt x="0" y="1"/>
                    <a:pt x="409" y="1094"/>
                    <a:pt x="1259" y="3322"/>
                  </a:cubicBezTo>
                  <a:lnTo>
                    <a:pt x="1526" y="3322"/>
                  </a:lnTo>
                  <a:cubicBezTo>
                    <a:pt x="1526" y="3322"/>
                    <a:pt x="1740" y="1009"/>
                    <a:pt x="774" y="248"/>
                  </a:cubicBezTo>
                  <a:cubicBezTo>
                    <a:pt x="566" y="83"/>
                    <a:pt x="420" y="1"/>
                    <a:pt x="329" y="1"/>
                  </a:cubicBezTo>
                  <a:close/>
                </a:path>
              </a:pathLst>
            </a:custGeom>
            <a:solidFill>
              <a:srgbClr val="718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 flipH="1">
              <a:off x="1120801" y="2485328"/>
              <a:ext cx="126442" cy="208761"/>
            </a:xfrm>
            <a:custGeom>
              <a:avLst/>
              <a:gdLst/>
              <a:ahLst/>
              <a:cxnLst/>
              <a:rect l="l" t="t" r="r" b="b"/>
              <a:pathLst>
                <a:path w="1728" h="2853" extrusionOk="0">
                  <a:moveTo>
                    <a:pt x="1533" y="0"/>
                  </a:moveTo>
                  <a:cubicBezTo>
                    <a:pt x="1330" y="0"/>
                    <a:pt x="667" y="1004"/>
                    <a:pt x="1" y="2853"/>
                  </a:cubicBezTo>
                  <a:lnTo>
                    <a:pt x="481" y="2853"/>
                  </a:lnTo>
                  <a:cubicBezTo>
                    <a:pt x="1506" y="906"/>
                    <a:pt x="1727" y="0"/>
                    <a:pt x="1533" y="0"/>
                  </a:cubicBezTo>
                  <a:close/>
                </a:path>
              </a:pathLst>
            </a:custGeom>
            <a:solidFill>
              <a:srgbClr val="718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2"/>
            <p:cNvSpPr/>
            <p:nvPr/>
          </p:nvSpPr>
          <p:spPr>
            <a:xfrm flipH="1">
              <a:off x="1078213" y="2862968"/>
              <a:ext cx="404937" cy="101929"/>
            </a:xfrm>
            <a:custGeom>
              <a:avLst/>
              <a:gdLst/>
              <a:ahLst/>
              <a:cxnLst/>
              <a:rect l="l" t="t" r="r" b="b"/>
              <a:pathLst>
                <a:path w="5534" h="1393" extrusionOk="0">
                  <a:moveTo>
                    <a:pt x="1491" y="0"/>
                  </a:moveTo>
                  <a:cubicBezTo>
                    <a:pt x="1034" y="0"/>
                    <a:pt x="801" y="305"/>
                    <a:pt x="632" y="528"/>
                  </a:cubicBezTo>
                  <a:cubicBezTo>
                    <a:pt x="466" y="746"/>
                    <a:pt x="381" y="836"/>
                    <a:pt x="216" y="836"/>
                  </a:cubicBezTo>
                  <a:cubicBezTo>
                    <a:pt x="177" y="836"/>
                    <a:pt x="144" y="830"/>
                    <a:pt x="112" y="821"/>
                  </a:cubicBezTo>
                  <a:cubicBezTo>
                    <a:pt x="54" y="988"/>
                    <a:pt x="14" y="1167"/>
                    <a:pt x="1" y="1367"/>
                  </a:cubicBezTo>
                  <a:cubicBezTo>
                    <a:pt x="66" y="1383"/>
                    <a:pt x="138" y="1392"/>
                    <a:pt x="216" y="1392"/>
                  </a:cubicBezTo>
                  <a:cubicBezTo>
                    <a:pt x="673" y="1392"/>
                    <a:pt x="906" y="1088"/>
                    <a:pt x="1076" y="865"/>
                  </a:cubicBezTo>
                  <a:cubicBezTo>
                    <a:pt x="1241" y="646"/>
                    <a:pt x="1326" y="557"/>
                    <a:pt x="1491" y="557"/>
                  </a:cubicBezTo>
                  <a:cubicBezTo>
                    <a:pt x="1655" y="557"/>
                    <a:pt x="1739" y="646"/>
                    <a:pt x="1906" y="865"/>
                  </a:cubicBezTo>
                  <a:cubicBezTo>
                    <a:pt x="2076" y="1088"/>
                    <a:pt x="2308" y="1392"/>
                    <a:pt x="2764" y="1392"/>
                  </a:cubicBezTo>
                  <a:cubicBezTo>
                    <a:pt x="3220" y="1392"/>
                    <a:pt x="3453" y="1088"/>
                    <a:pt x="3623" y="865"/>
                  </a:cubicBezTo>
                  <a:cubicBezTo>
                    <a:pt x="3788" y="646"/>
                    <a:pt x="3874" y="557"/>
                    <a:pt x="4038" y="557"/>
                  </a:cubicBezTo>
                  <a:cubicBezTo>
                    <a:pt x="4202" y="557"/>
                    <a:pt x="4286" y="646"/>
                    <a:pt x="4454" y="865"/>
                  </a:cubicBezTo>
                  <a:cubicBezTo>
                    <a:pt x="4623" y="1088"/>
                    <a:pt x="4856" y="1392"/>
                    <a:pt x="5312" y="1392"/>
                  </a:cubicBezTo>
                  <a:cubicBezTo>
                    <a:pt x="5393" y="1392"/>
                    <a:pt x="5467" y="1383"/>
                    <a:pt x="5534" y="1366"/>
                  </a:cubicBezTo>
                  <a:cubicBezTo>
                    <a:pt x="5524" y="1169"/>
                    <a:pt x="5489" y="987"/>
                    <a:pt x="5434" y="814"/>
                  </a:cubicBezTo>
                  <a:cubicBezTo>
                    <a:pt x="5398" y="829"/>
                    <a:pt x="5358" y="836"/>
                    <a:pt x="5312" y="836"/>
                  </a:cubicBezTo>
                  <a:cubicBezTo>
                    <a:pt x="5148" y="836"/>
                    <a:pt x="5063" y="746"/>
                    <a:pt x="4896" y="528"/>
                  </a:cubicBezTo>
                  <a:cubicBezTo>
                    <a:pt x="4728" y="305"/>
                    <a:pt x="4495" y="0"/>
                    <a:pt x="4038" y="0"/>
                  </a:cubicBezTo>
                  <a:cubicBezTo>
                    <a:pt x="3581" y="0"/>
                    <a:pt x="3348" y="305"/>
                    <a:pt x="3180" y="528"/>
                  </a:cubicBezTo>
                  <a:cubicBezTo>
                    <a:pt x="3013" y="746"/>
                    <a:pt x="2929" y="836"/>
                    <a:pt x="2764" y="836"/>
                  </a:cubicBezTo>
                  <a:cubicBezTo>
                    <a:pt x="2599" y="836"/>
                    <a:pt x="2516" y="746"/>
                    <a:pt x="2349" y="528"/>
                  </a:cubicBezTo>
                  <a:cubicBezTo>
                    <a:pt x="2179" y="305"/>
                    <a:pt x="1947" y="0"/>
                    <a:pt x="1491" y="0"/>
                  </a:cubicBezTo>
                  <a:close/>
                </a:path>
              </a:pathLst>
            </a:custGeom>
            <a:solidFill>
              <a:srgbClr val="EBE2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 flipH="1">
              <a:off x="1002469" y="3088337"/>
              <a:ext cx="610990" cy="69368"/>
            </a:xfrm>
            <a:custGeom>
              <a:avLst/>
              <a:gdLst/>
              <a:ahLst/>
              <a:cxnLst/>
              <a:rect l="l" t="t" r="r" b="b"/>
              <a:pathLst>
                <a:path w="8350" h="948" extrusionOk="0">
                  <a:moveTo>
                    <a:pt x="0" y="1"/>
                  </a:moveTo>
                  <a:lnTo>
                    <a:pt x="0" y="947"/>
                  </a:lnTo>
                  <a:lnTo>
                    <a:pt x="8349" y="947"/>
                  </a:lnTo>
                  <a:lnTo>
                    <a:pt x="8349" y="1"/>
                  </a:lnTo>
                  <a:close/>
                </a:path>
              </a:pathLst>
            </a:custGeom>
            <a:solidFill>
              <a:srgbClr val="C19E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1604128" y="3677140"/>
              <a:ext cx="248055" cy="914949"/>
            </a:xfrm>
            <a:custGeom>
              <a:avLst/>
              <a:gdLst/>
              <a:ahLst/>
              <a:cxnLst/>
              <a:rect l="l" t="t" r="r" b="b"/>
              <a:pathLst>
                <a:path w="3390" h="12504" fill="none" extrusionOk="0">
                  <a:moveTo>
                    <a:pt x="3390" y="1"/>
                  </a:moveTo>
                  <a:lnTo>
                    <a:pt x="0" y="12504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2075430" y="3677140"/>
              <a:ext cx="38855" cy="914949"/>
            </a:xfrm>
            <a:custGeom>
              <a:avLst/>
              <a:gdLst/>
              <a:ahLst/>
              <a:cxnLst/>
              <a:rect l="l" t="t" r="r" b="b"/>
              <a:pathLst>
                <a:path w="531" h="12504" fill="none" extrusionOk="0">
                  <a:moveTo>
                    <a:pt x="530" y="1"/>
                  </a:moveTo>
                  <a:lnTo>
                    <a:pt x="0" y="12504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2617708" y="3677140"/>
              <a:ext cx="38928" cy="914949"/>
            </a:xfrm>
            <a:custGeom>
              <a:avLst/>
              <a:gdLst/>
              <a:ahLst/>
              <a:cxnLst/>
              <a:rect l="l" t="t" r="r" b="b"/>
              <a:pathLst>
                <a:path w="532" h="12504" fill="none" extrusionOk="0">
                  <a:moveTo>
                    <a:pt x="532" y="1"/>
                  </a:moveTo>
                  <a:lnTo>
                    <a:pt x="0" y="12504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1714252" y="4111123"/>
              <a:ext cx="922047" cy="74563"/>
            </a:xfrm>
            <a:custGeom>
              <a:avLst/>
              <a:gdLst/>
              <a:ahLst/>
              <a:cxnLst/>
              <a:rect l="l" t="t" r="r" b="b"/>
              <a:pathLst>
                <a:path w="12601" h="1019" fill="none" extrusionOk="0">
                  <a:moveTo>
                    <a:pt x="1" y="1018"/>
                  </a:moveTo>
                  <a:lnTo>
                    <a:pt x="1" y="1018"/>
                  </a:lnTo>
                  <a:cubicBezTo>
                    <a:pt x="164" y="418"/>
                    <a:pt x="710" y="1"/>
                    <a:pt x="1332" y="1"/>
                  </a:cubicBezTo>
                  <a:lnTo>
                    <a:pt x="3917" y="1"/>
                  </a:lnTo>
                  <a:cubicBezTo>
                    <a:pt x="4523" y="1"/>
                    <a:pt x="5047" y="425"/>
                    <a:pt x="5172" y="1018"/>
                  </a:cubicBezTo>
                  <a:lnTo>
                    <a:pt x="5199" y="924"/>
                  </a:lnTo>
                  <a:cubicBezTo>
                    <a:pt x="5358" y="377"/>
                    <a:pt x="5860" y="1"/>
                    <a:pt x="6429" y="1"/>
                  </a:cubicBezTo>
                  <a:lnTo>
                    <a:pt x="11608" y="1"/>
                  </a:lnTo>
                  <a:cubicBezTo>
                    <a:pt x="12161" y="1"/>
                    <a:pt x="12601" y="466"/>
                    <a:pt x="12570" y="101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1652861" y="2080018"/>
              <a:ext cx="940998" cy="1597722"/>
            </a:xfrm>
            <a:custGeom>
              <a:avLst/>
              <a:gdLst/>
              <a:ahLst/>
              <a:cxnLst/>
              <a:rect l="l" t="t" r="r" b="b"/>
              <a:pathLst>
                <a:path w="12860" h="21835" fill="none" extrusionOk="0">
                  <a:moveTo>
                    <a:pt x="2724" y="21828"/>
                  </a:moveTo>
                  <a:cubicBezTo>
                    <a:pt x="1" y="6251"/>
                    <a:pt x="4713" y="0"/>
                    <a:pt x="12859" y="2183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1815669" y="2851177"/>
              <a:ext cx="388107" cy="0"/>
            </a:xfrm>
            <a:custGeom>
              <a:avLst/>
              <a:gdLst/>
              <a:ahLst/>
              <a:cxnLst/>
              <a:rect l="l" t="t" r="r" b="b"/>
              <a:pathLst>
                <a:path w="5304" fill="none" extrusionOk="0">
                  <a:moveTo>
                    <a:pt x="5304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1795693" y="3073692"/>
              <a:ext cx="538184" cy="73"/>
            </a:xfrm>
            <a:custGeom>
              <a:avLst/>
              <a:gdLst/>
              <a:ahLst/>
              <a:cxnLst/>
              <a:rect l="l" t="t" r="r" b="b"/>
              <a:pathLst>
                <a:path w="7355" h="1" fill="none" extrusionOk="0">
                  <a:moveTo>
                    <a:pt x="7354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1803303" y="3296281"/>
              <a:ext cx="636381" cy="73"/>
            </a:xfrm>
            <a:custGeom>
              <a:avLst/>
              <a:gdLst/>
              <a:ahLst/>
              <a:cxnLst/>
              <a:rect l="l" t="t" r="r" b="b"/>
              <a:pathLst>
                <a:path w="8697" h="1" fill="none" extrusionOk="0">
                  <a:moveTo>
                    <a:pt x="8696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1827376" y="3518870"/>
              <a:ext cx="705456" cy="73"/>
            </a:xfrm>
            <a:custGeom>
              <a:avLst/>
              <a:gdLst/>
              <a:ahLst/>
              <a:cxnLst/>
              <a:rect l="l" t="t" r="r" b="b"/>
              <a:pathLst>
                <a:path w="9641" h="1" fill="none" extrusionOk="0">
                  <a:moveTo>
                    <a:pt x="964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1837767" y="3622627"/>
              <a:ext cx="1053757" cy="59197"/>
            </a:xfrm>
            <a:custGeom>
              <a:avLst/>
              <a:gdLst/>
              <a:ahLst/>
              <a:cxnLst/>
              <a:rect l="l" t="t" r="r" b="b"/>
              <a:pathLst>
                <a:path w="14401" h="809" extrusionOk="0">
                  <a:moveTo>
                    <a:pt x="0" y="1"/>
                  </a:moveTo>
                  <a:lnTo>
                    <a:pt x="144" y="809"/>
                  </a:lnTo>
                  <a:lnTo>
                    <a:pt x="14401" y="809"/>
                  </a:lnTo>
                  <a:lnTo>
                    <a:pt x="14256" y="1"/>
                  </a:lnTo>
                  <a:close/>
                </a:path>
              </a:pathLst>
            </a:custGeom>
            <a:solidFill>
              <a:srgbClr val="9566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2198725" y="3622627"/>
              <a:ext cx="692797" cy="59197"/>
            </a:xfrm>
            <a:custGeom>
              <a:avLst/>
              <a:gdLst/>
              <a:ahLst/>
              <a:cxnLst/>
              <a:rect l="l" t="t" r="r" b="b"/>
              <a:pathLst>
                <a:path w="9468" h="809" extrusionOk="0">
                  <a:moveTo>
                    <a:pt x="0" y="1"/>
                  </a:moveTo>
                  <a:lnTo>
                    <a:pt x="145" y="809"/>
                  </a:lnTo>
                  <a:lnTo>
                    <a:pt x="9468" y="809"/>
                  </a:lnTo>
                  <a:lnTo>
                    <a:pt x="9323" y="1"/>
                  </a:lnTo>
                  <a:close/>
                </a:path>
              </a:pathLst>
            </a:custGeom>
            <a:solidFill>
              <a:srgbClr val="5739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2268604" y="3420307"/>
              <a:ext cx="435596" cy="988048"/>
            </a:xfrm>
            <a:custGeom>
              <a:avLst/>
              <a:gdLst/>
              <a:ahLst/>
              <a:cxnLst/>
              <a:rect l="l" t="t" r="r" b="b"/>
              <a:pathLst>
                <a:path w="5953" h="13503" extrusionOk="0">
                  <a:moveTo>
                    <a:pt x="3809" y="0"/>
                  </a:moveTo>
                  <a:cubicBezTo>
                    <a:pt x="3270" y="543"/>
                    <a:pt x="2925" y="1379"/>
                    <a:pt x="2443" y="2255"/>
                  </a:cubicBezTo>
                  <a:cubicBezTo>
                    <a:pt x="1" y="6676"/>
                    <a:pt x="1721" y="11324"/>
                    <a:pt x="1197" y="13130"/>
                  </a:cubicBezTo>
                  <a:lnTo>
                    <a:pt x="2096" y="13502"/>
                  </a:lnTo>
                  <a:lnTo>
                    <a:pt x="5376" y="3161"/>
                  </a:lnTo>
                  <a:lnTo>
                    <a:pt x="5639" y="2335"/>
                  </a:lnTo>
                  <a:cubicBezTo>
                    <a:pt x="5952" y="1345"/>
                    <a:pt x="5336" y="302"/>
                    <a:pt x="4317" y="101"/>
                  </a:cubicBezTo>
                  <a:lnTo>
                    <a:pt x="3809" y="0"/>
                  </a:lnTo>
                  <a:close/>
                </a:path>
              </a:pathLst>
            </a:custGeom>
            <a:solidFill>
              <a:srgbClr val="B76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2270360" y="4240198"/>
              <a:ext cx="260494" cy="363301"/>
            </a:xfrm>
            <a:custGeom>
              <a:avLst/>
              <a:gdLst/>
              <a:ahLst/>
              <a:cxnLst/>
              <a:rect l="l" t="t" r="r" b="b"/>
              <a:pathLst>
                <a:path w="3560" h="4965" extrusionOk="0">
                  <a:moveTo>
                    <a:pt x="2094" y="1"/>
                  </a:moveTo>
                  <a:cubicBezTo>
                    <a:pt x="187" y="703"/>
                    <a:pt x="1" y="1953"/>
                    <a:pt x="1" y="1953"/>
                  </a:cubicBezTo>
                  <a:cubicBezTo>
                    <a:pt x="1222" y="2815"/>
                    <a:pt x="1611" y="4964"/>
                    <a:pt x="1611" y="4964"/>
                  </a:cubicBezTo>
                  <a:lnTo>
                    <a:pt x="3559" y="4964"/>
                  </a:lnTo>
                  <a:lnTo>
                    <a:pt x="2416" y="4572"/>
                  </a:lnTo>
                  <a:lnTo>
                    <a:pt x="2094" y="1"/>
                  </a:lnTo>
                  <a:close/>
                </a:path>
              </a:pathLst>
            </a:custGeom>
            <a:solidFill>
              <a:srgbClr val="B76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2254409" y="4296394"/>
              <a:ext cx="276446" cy="307105"/>
            </a:xfrm>
            <a:custGeom>
              <a:avLst/>
              <a:gdLst/>
              <a:ahLst/>
              <a:cxnLst/>
              <a:rect l="l" t="t" r="r" b="b"/>
              <a:pathLst>
                <a:path w="3778" h="4197" extrusionOk="0">
                  <a:moveTo>
                    <a:pt x="978" y="1"/>
                  </a:moveTo>
                  <a:cubicBezTo>
                    <a:pt x="0" y="436"/>
                    <a:pt x="219" y="1185"/>
                    <a:pt x="219" y="1185"/>
                  </a:cubicBezTo>
                  <a:cubicBezTo>
                    <a:pt x="1360" y="2134"/>
                    <a:pt x="1829" y="4196"/>
                    <a:pt x="1829" y="4196"/>
                  </a:cubicBezTo>
                  <a:lnTo>
                    <a:pt x="3777" y="4196"/>
                  </a:lnTo>
                  <a:lnTo>
                    <a:pt x="2634" y="3804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rgbClr val="2323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2270360" y="4383102"/>
              <a:ext cx="31976" cy="220396"/>
            </a:xfrm>
            <a:custGeom>
              <a:avLst/>
              <a:gdLst/>
              <a:ahLst/>
              <a:cxnLst/>
              <a:rect l="l" t="t" r="r" b="b"/>
              <a:pathLst>
                <a:path w="437" h="3012" extrusionOk="0">
                  <a:moveTo>
                    <a:pt x="1" y="0"/>
                  </a:moveTo>
                  <a:lnTo>
                    <a:pt x="221" y="3011"/>
                  </a:lnTo>
                  <a:lnTo>
                    <a:pt x="381" y="3011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2323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2581268" y="3460405"/>
              <a:ext cx="368570" cy="955121"/>
            </a:xfrm>
            <a:custGeom>
              <a:avLst/>
              <a:gdLst/>
              <a:ahLst/>
              <a:cxnLst/>
              <a:rect l="l" t="t" r="r" b="b"/>
              <a:pathLst>
                <a:path w="5037" h="13053" extrusionOk="0">
                  <a:moveTo>
                    <a:pt x="1247" y="0"/>
                  </a:moveTo>
                  <a:cubicBezTo>
                    <a:pt x="1083" y="0"/>
                    <a:pt x="914" y="24"/>
                    <a:pt x="747" y="74"/>
                  </a:cubicBezTo>
                  <a:lnTo>
                    <a:pt x="251" y="223"/>
                  </a:lnTo>
                  <a:cubicBezTo>
                    <a:pt x="30" y="953"/>
                    <a:pt x="114" y="1854"/>
                    <a:pt x="96" y="2854"/>
                  </a:cubicBezTo>
                  <a:cubicBezTo>
                    <a:pt x="1" y="7905"/>
                    <a:pt x="3692" y="11211"/>
                    <a:pt x="4071" y="13053"/>
                  </a:cubicBezTo>
                  <a:lnTo>
                    <a:pt x="5037" y="12998"/>
                  </a:lnTo>
                  <a:lnTo>
                    <a:pt x="3114" y="2286"/>
                  </a:lnTo>
                  <a:lnTo>
                    <a:pt x="2959" y="1432"/>
                  </a:lnTo>
                  <a:cubicBezTo>
                    <a:pt x="2805" y="582"/>
                    <a:pt x="2065" y="0"/>
                    <a:pt x="1247" y="0"/>
                  </a:cubicBez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2780150" y="4240198"/>
              <a:ext cx="281934" cy="363301"/>
            </a:xfrm>
            <a:custGeom>
              <a:avLst/>
              <a:gdLst/>
              <a:ahLst/>
              <a:cxnLst/>
              <a:rect l="l" t="t" r="r" b="b"/>
              <a:pathLst>
                <a:path w="3853" h="4965" extrusionOk="0">
                  <a:moveTo>
                    <a:pt x="1907" y="1"/>
                  </a:moveTo>
                  <a:cubicBezTo>
                    <a:pt x="0" y="703"/>
                    <a:pt x="295" y="1953"/>
                    <a:pt x="295" y="1953"/>
                  </a:cubicBezTo>
                  <a:cubicBezTo>
                    <a:pt x="1515" y="2815"/>
                    <a:pt x="1905" y="4964"/>
                    <a:pt x="1905" y="4964"/>
                  </a:cubicBezTo>
                  <a:lnTo>
                    <a:pt x="3853" y="4964"/>
                  </a:lnTo>
                  <a:lnTo>
                    <a:pt x="2710" y="4572"/>
                  </a:lnTo>
                  <a:lnTo>
                    <a:pt x="1907" y="1"/>
                  </a:ln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2754174" y="4301662"/>
              <a:ext cx="307910" cy="301837"/>
            </a:xfrm>
            <a:custGeom>
              <a:avLst/>
              <a:gdLst/>
              <a:ahLst/>
              <a:cxnLst/>
              <a:rect l="l" t="t" r="r" b="b"/>
              <a:pathLst>
                <a:path w="4208" h="4125" extrusionOk="0">
                  <a:moveTo>
                    <a:pt x="978" y="1"/>
                  </a:moveTo>
                  <a:cubicBezTo>
                    <a:pt x="1" y="438"/>
                    <a:pt x="650" y="1113"/>
                    <a:pt x="650" y="1113"/>
                  </a:cubicBezTo>
                  <a:cubicBezTo>
                    <a:pt x="1791" y="2062"/>
                    <a:pt x="2260" y="4124"/>
                    <a:pt x="2260" y="4124"/>
                  </a:cubicBezTo>
                  <a:lnTo>
                    <a:pt x="4208" y="4124"/>
                  </a:lnTo>
                  <a:lnTo>
                    <a:pt x="3065" y="3732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rgbClr val="2323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2801736" y="4383102"/>
              <a:ext cx="31903" cy="220396"/>
            </a:xfrm>
            <a:custGeom>
              <a:avLst/>
              <a:gdLst/>
              <a:ahLst/>
              <a:cxnLst/>
              <a:rect l="l" t="t" r="r" b="b"/>
              <a:pathLst>
                <a:path w="436" h="3012" extrusionOk="0">
                  <a:moveTo>
                    <a:pt x="0" y="0"/>
                  </a:moveTo>
                  <a:lnTo>
                    <a:pt x="221" y="3011"/>
                  </a:lnTo>
                  <a:lnTo>
                    <a:pt x="380" y="3011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2323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2343898" y="2645930"/>
              <a:ext cx="355472" cy="641650"/>
            </a:xfrm>
            <a:custGeom>
              <a:avLst/>
              <a:gdLst/>
              <a:ahLst/>
              <a:cxnLst/>
              <a:rect l="l" t="t" r="r" b="b"/>
              <a:pathLst>
                <a:path w="4858" h="8769" extrusionOk="0">
                  <a:moveTo>
                    <a:pt x="2881" y="1"/>
                  </a:moveTo>
                  <a:lnTo>
                    <a:pt x="1" y="1294"/>
                  </a:lnTo>
                  <a:lnTo>
                    <a:pt x="1933" y="7745"/>
                  </a:lnTo>
                  <a:cubicBezTo>
                    <a:pt x="2123" y="8381"/>
                    <a:pt x="2703" y="8769"/>
                    <a:pt x="3311" y="8769"/>
                  </a:cubicBezTo>
                  <a:cubicBezTo>
                    <a:pt x="3558" y="8769"/>
                    <a:pt x="3809" y="8705"/>
                    <a:pt x="4041" y="8568"/>
                  </a:cubicBezTo>
                  <a:cubicBezTo>
                    <a:pt x="4590" y="8241"/>
                    <a:pt x="4858" y="7589"/>
                    <a:pt x="4697" y="6971"/>
                  </a:cubicBezTo>
                  <a:lnTo>
                    <a:pt x="2881" y="1"/>
                  </a:lnTo>
                  <a:close/>
                </a:path>
              </a:pathLst>
            </a:custGeom>
            <a:solidFill>
              <a:srgbClr val="3337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2372655" y="2860177"/>
              <a:ext cx="181395" cy="473426"/>
            </a:xfrm>
            <a:custGeom>
              <a:avLst/>
              <a:gdLst/>
              <a:ahLst/>
              <a:cxnLst/>
              <a:rect l="l" t="t" r="r" b="b"/>
              <a:pathLst>
                <a:path w="2479" h="6470" extrusionOk="0">
                  <a:moveTo>
                    <a:pt x="1" y="0"/>
                  </a:moveTo>
                  <a:lnTo>
                    <a:pt x="1" y="6470"/>
                  </a:lnTo>
                  <a:lnTo>
                    <a:pt x="2478" y="6470"/>
                  </a:lnTo>
                  <a:lnTo>
                    <a:pt x="2478" y="0"/>
                  </a:lnTo>
                  <a:close/>
                </a:path>
              </a:pathLst>
            </a:custGeom>
            <a:solidFill>
              <a:srgbClr val="3337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1936696" y="3091400"/>
              <a:ext cx="893290" cy="565111"/>
            </a:xfrm>
            <a:custGeom>
              <a:avLst/>
              <a:gdLst/>
              <a:ahLst/>
              <a:cxnLst/>
              <a:rect l="l" t="t" r="r" b="b"/>
              <a:pathLst>
                <a:path w="12208" h="7723" extrusionOk="0">
                  <a:moveTo>
                    <a:pt x="2505" y="0"/>
                  </a:moveTo>
                  <a:lnTo>
                    <a:pt x="2504" y="1"/>
                  </a:lnTo>
                  <a:lnTo>
                    <a:pt x="1068" y="2784"/>
                  </a:lnTo>
                  <a:cubicBezTo>
                    <a:pt x="1" y="4851"/>
                    <a:pt x="1502" y="7314"/>
                    <a:pt x="3828" y="7314"/>
                  </a:cubicBezTo>
                  <a:lnTo>
                    <a:pt x="5564" y="7314"/>
                  </a:lnTo>
                  <a:lnTo>
                    <a:pt x="6043" y="7722"/>
                  </a:lnTo>
                  <a:lnTo>
                    <a:pt x="12207" y="7722"/>
                  </a:lnTo>
                  <a:lnTo>
                    <a:pt x="12079" y="6377"/>
                  </a:lnTo>
                  <a:cubicBezTo>
                    <a:pt x="11951" y="5046"/>
                    <a:pt x="10969" y="3958"/>
                    <a:pt x="9659" y="3692"/>
                  </a:cubicBezTo>
                  <a:lnTo>
                    <a:pt x="7991" y="3258"/>
                  </a:lnTo>
                  <a:lnTo>
                    <a:pt x="7311" y="3082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rgbClr val="718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2119918" y="3091400"/>
              <a:ext cx="408010" cy="290568"/>
            </a:xfrm>
            <a:custGeom>
              <a:avLst/>
              <a:gdLst/>
              <a:ahLst/>
              <a:cxnLst/>
              <a:rect l="l" t="t" r="r" b="b"/>
              <a:pathLst>
                <a:path w="5576" h="3971" extrusionOk="0">
                  <a:moveTo>
                    <a:pt x="0" y="0"/>
                  </a:moveTo>
                  <a:lnTo>
                    <a:pt x="0" y="1"/>
                  </a:lnTo>
                  <a:lnTo>
                    <a:pt x="939" y="2632"/>
                  </a:lnTo>
                  <a:lnTo>
                    <a:pt x="2835" y="3910"/>
                  </a:lnTo>
                  <a:lnTo>
                    <a:pt x="5575" y="3970"/>
                  </a:lnTo>
                  <a:lnTo>
                    <a:pt x="5487" y="3258"/>
                  </a:lnTo>
                  <a:lnTo>
                    <a:pt x="4807" y="3082"/>
                  </a:lnTo>
                  <a:lnTo>
                    <a:pt x="3882" y="0"/>
                  </a:lnTo>
                  <a:close/>
                </a:path>
              </a:pathLst>
            </a:custGeom>
            <a:solidFill>
              <a:srgbClr val="4C5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1936769" y="3091327"/>
              <a:ext cx="541330" cy="565184"/>
            </a:xfrm>
            <a:custGeom>
              <a:avLst/>
              <a:gdLst/>
              <a:ahLst/>
              <a:cxnLst/>
              <a:rect l="l" t="t" r="r" b="b"/>
              <a:pathLst>
                <a:path w="7398" h="7724" extrusionOk="0">
                  <a:moveTo>
                    <a:pt x="2503" y="0"/>
                  </a:moveTo>
                  <a:lnTo>
                    <a:pt x="1066" y="2786"/>
                  </a:lnTo>
                  <a:cubicBezTo>
                    <a:pt x="1" y="4853"/>
                    <a:pt x="1501" y="7315"/>
                    <a:pt x="3826" y="7315"/>
                  </a:cubicBezTo>
                  <a:lnTo>
                    <a:pt x="5562" y="7315"/>
                  </a:lnTo>
                  <a:lnTo>
                    <a:pt x="6041" y="7723"/>
                  </a:lnTo>
                  <a:lnTo>
                    <a:pt x="7397" y="7723"/>
                  </a:lnTo>
                  <a:lnTo>
                    <a:pt x="7086" y="6427"/>
                  </a:lnTo>
                  <a:lnTo>
                    <a:pt x="5350" y="6427"/>
                  </a:lnTo>
                  <a:cubicBezTo>
                    <a:pt x="3024" y="6427"/>
                    <a:pt x="1525" y="3965"/>
                    <a:pt x="2590" y="1898"/>
                  </a:cubicBezTo>
                  <a:lnTo>
                    <a:pt x="3569" y="0"/>
                  </a:lnTo>
                  <a:close/>
                </a:path>
              </a:pathLst>
            </a:custGeom>
            <a:solidFill>
              <a:srgbClr val="4C5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2159724" y="3343477"/>
              <a:ext cx="293934" cy="51806"/>
            </a:xfrm>
            <a:custGeom>
              <a:avLst/>
              <a:gdLst/>
              <a:ahLst/>
              <a:cxnLst/>
              <a:rect l="l" t="t" r="r" b="b"/>
              <a:pathLst>
                <a:path w="4017" h="708" fill="none" extrusionOk="0">
                  <a:moveTo>
                    <a:pt x="4016" y="1"/>
                  </a:moveTo>
                  <a:lnTo>
                    <a:pt x="0" y="707"/>
                  </a:lnTo>
                </a:path>
              </a:pathLst>
            </a:custGeom>
            <a:noFill/>
            <a:ln w="475" cap="flat" cmpd="sng">
              <a:solidFill>
                <a:srgbClr val="BAA9B6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2061673" y="3230134"/>
              <a:ext cx="416425" cy="426376"/>
            </a:xfrm>
            <a:custGeom>
              <a:avLst/>
              <a:gdLst/>
              <a:ahLst/>
              <a:cxnLst/>
              <a:rect l="l" t="t" r="r" b="b"/>
              <a:pathLst>
                <a:path w="5691" h="5827" fill="none" extrusionOk="0">
                  <a:moveTo>
                    <a:pt x="883" y="1"/>
                  </a:moveTo>
                  <a:lnTo>
                    <a:pt x="718" y="456"/>
                  </a:lnTo>
                  <a:cubicBezTo>
                    <a:pt x="1" y="2438"/>
                    <a:pt x="1468" y="4530"/>
                    <a:pt x="3576" y="4530"/>
                  </a:cubicBezTo>
                  <a:lnTo>
                    <a:pt x="5379" y="4530"/>
                  </a:lnTo>
                  <a:lnTo>
                    <a:pt x="5690" y="5826"/>
                  </a:lnTo>
                </a:path>
              </a:pathLst>
            </a:custGeom>
            <a:noFill/>
            <a:ln w="475" cap="flat" cmpd="sng">
              <a:solidFill>
                <a:srgbClr val="4C5F39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2453583" y="3373916"/>
              <a:ext cx="189956" cy="165004"/>
            </a:xfrm>
            <a:custGeom>
              <a:avLst/>
              <a:gdLst/>
              <a:ahLst/>
              <a:cxnLst/>
              <a:rect l="l" t="t" r="r" b="b"/>
              <a:pathLst>
                <a:path w="2596" h="2255" fill="none" extrusionOk="0">
                  <a:moveTo>
                    <a:pt x="2595" y="2254"/>
                  </a:moveTo>
                  <a:lnTo>
                    <a:pt x="2595" y="2254"/>
                  </a:lnTo>
                  <a:cubicBezTo>
                    <a:pt x="2595" y="1250"/>
                    <a:pt x="1888" y="385"/>
                    <a:pt x="903" y="184"/>
                  </a:cubicBezTo>
                  <a:lnTo>
                    <a:pt x="0" y="1"/>
                  </a:lnTo>
                </a:path>
              </a:pathLst>
            </a:custGeom>
            <a:noFill/>
            <a:ln w="475" cap="flat" cmpd="sng">
              <a:solidFill>
                <a:srgbClr val="4C5F39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2343825" y="3524577"/>
              <a:ext cx="166541" cy="102076"/>
            </a:xfrm>
            <a:custGeom>
              <a:avLst/>
              <a:gdLst/>
              <a:ahLst/>
              <a:cxnLst/>
              <a:rect l="l" t="t" r="r" b="b"/>
              <a:pathLst>
                <a:path w="2276" h="1395" fill="none" extrusionOk="0">
                  <a:moveTo>
                    <a:pt x="0" y="1394"/>
                  </a:moveTo>
                  <a:lnTo>
                    <a:pt x="2275" y="1"/>
                  </a:lnTo>
                </a:path>
              </a:pathLst>
            </a:custGeom>
            <a:noFill/>
            <a:ln w="475" cap="flat" cmpd="sng">
              <a:solidFill>
                <a:srgbClr val="4C5F39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1987477" y="2565587"/>
              <a:ext cx="550257" cy="562916"/>
            </a:xfrm>
            <a:custGeom>
              <a:avLst/>
              <a:gdLst/>
              <a:ahLst/>
              <a:cxnLst/>
              <a:rect l="l" t="t" r="r" b="b"/>
              <a:pathLst>
                <a:path w="7520" h="7693" extrusionOk="0">
                  <a:moveTo>
                    <a:pt x="4977" y="0"/>
                  </a:moveTo>
                  <a:lnTo>
                    <a:pt x="2602" y="398"/>
                  </a:lnTo>
                  <a:cubicBezTo>
                    <a:pt x="2564" y="406"/>
                    <a:pt x="2520" y="413"/>
                    <a:pt x="2478" y="423"/>
                  </a:cubicBezTo>
                  <a:cubicBezTo>
                    <a:pt x="889" y="766"/>
                    <a:pt x="1" y="2514"/>
                    <a:pt x="712" y="4002"/>
                  </a:cubicBezTo>
                  <a:cubicBezTo>
                    <a:pt x="889" y="4374"/>
                    <a:pt x="1093" y="4709"/>
                    <a:pt x="1320" y="5015"/>
                  </a:cubicBezTo>
                  <a:cubicBezTo>
                    <a:pt x="1379" y="5095"/>
                    <a:pt x="1439" y="5173"/>
                    <a:pt x="1502" y="5251"/>
                  </a:cubicBezTo>
                  <a:cubicBezTo>
                    <a:pt x="2407" y="6369"/>
                    <a:pt x="3581" y="7071"/>
                    <a:pt x="4581" y="7693"/>
                  </a:cubicBezTo>
                  <a:lnTo>
                    <a:pt x="5496" y="5852"/>
                  </a:lnTo>
                  <a:lnTo>
                    <a:pt x="5865" y="5107"/>
                  </a:lnTo>
                  <a:lnTo>
                    <a:pt x="5920" y="4999"/>
                  </a:lnTo>
                  <a:lnTo>
                    <a:pt x="6948" y="2931"/>
                  </a:lnTo>
                  <a:lnTo>
                    <a:pt x="7519" y="1780"/>
                  </a:lnTo>
                  <a:cubicBezTo>
                    <a:pt x="7516" y="1028"/>
                    <a:pt x="7117" y="569"/>
                    <a:pt x="6280" y="291"/>
                  </a:cubicBezTo>
                  <a:cubicBezTo>
                    <a:pt x="6227" y="272"/>
                    <a:pt x="6173" y="256"/>
                    <a:pt x="6114" y="246"/>
                  </a:cubicBezTo>
                  <a:lnTo>
                    <a:pt x="4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2168724" y="2549269"/>
              <a:ext cx="309373" cy="217322"/>
            </a:xfrm>
            <a:custGeom>
              <a:avLst/>
              <a:gdLst/>
              <a:ahLst/>
              <a:cxnLst/>
              <a:rect l="l" t="t" r="r" b="b"/>
              <a:pathLst>
                <a:path w="4228" h="2970" extrusionOk="0">
                  <a:moveTo>
                    <a:pt x="2746" y="0"/>
                  </a:moveTo>
                  <a:lnTo>
                    <a:pt x="1" y="646"/>
                  </a:lnTo>
                  <a:lnTo>
                    <a:pt x="876" y="2969"/>
                  </a:lnTo>
                  <a:cubicBezTo>
                    <a:pt x="1373" y="2651"/>
                    <a:pt x="2435" y="2428"/>
                    <a:pt x="3284" y="2354"/>
                  </a:cubicBezTo>
                  <a:cubicBezTo>
                    <a:pt x="3483" y="2336"/>
                    <a:pt x="3670" y="2327"/>
                    <a:pt x="3835" y="2327"/>
                  </a:cubicBezTo>
                  <a:cubicBezTo>
                    <a:pt x="3901" y="2327"/>
                    <a:pt x="3963" y="2328"/>
                    <a:pt x="4021" y="2331"/>
                  </a:cubicBezTo>
                  <a:cubicBezTo>
                    <a:pt x="4097" y="2334"/>
                    <a:pt x="4167" y="2342"/>
                    <a:pt x="4227" y="2350"/>
                  </a:cubicBezTo>
                  <a:lnTo>
                    <a:pt x="2746" y="0"/>
                  </a:ln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2369582" y="2549269"/>
              <a:ext cx="93441" cy="172321"/>
            </a:xfrm>
            <a:custGeom>
              <a:avLst/>
              <a:gdLst/>
              <a:ahLst/>
              <a:cxnLst/>
              <a:rect l="l" t="t" r="r" b="b"/>
              <a:pathLst>
                <a:path w="1277" h="2355" extrusionOk="0">
                  <a:moveTo>
                    <a:pt x="1" y="0"/>
                  </a:moveTo>
                  <a:lnTo>
                    <a:pt x="539" y="2354"/>
                  </a:lnTo>
                  <a:cubicBezTo>
                    <a:pt x="737" y="2336"/>
                    <a:pt x="924" y="2327"/>
                    <a:pt x="1090" y="2327"/>
                  </a:cubicBezTo>
                  <a:cubicBezTo>
                    <a:pt x="1156" y="2327"/>
                    <a:pt x="1218" y="2328"/>
                    <a:pt x="1276" y="233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76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2052966" y="2937300"/>
              <a:ext cx="436401" cy="227932"/>
            </a:xfrm>
            <a:custGeom>
              <a:avLst/>
              <a:gdLst/>
              <a:ahLst/>
              <a:cxnLst/>
              <a:rect l="l" t="t" r="r" b="b"/>
              <a:pathLst>
                <a:path w="5964" h="3115" extrusionOk="0">
                  <a:moveTo>
                    <a:pt x="5786" y="0"/>
                  </a:moveTo>
                  <a:lnTo>
                    <a:pt x="4970" y="27"/>
                  </a:lnTo>
                  <a:lnTo>
                    <a:pt x="4340" y="48"/>
                  </a:lnTo>
                  <a:lnTo>
                    <a:pt x="3718" y="69"/>
                  </a:lnTo>
                  <a:lnTo>
                    <a:pt x="2686" y="102"/>
                  </a:lnTo>
                  <a:lnTo>
                    <a:pt x="607" y="171"/>
                  </a:lnTo>
                  <a:lnTo>
                    <a:pt x="392" y="178"/>
                  </a:lnTo>
                  <a:lnTo>
                    <a:pt x="65" y="2307"/>
                  </a:lnTo>
                  <a:cubicBezTo>
                    <a:pt x="1" y="2733"/>
                    <a:pt x="329" y="3114"/>
                    <a:pt x="759" y="3114"/>
                  </a:cubicBezTo>
                  <a:cubicBezTo>
                    <a:pt x="761" y="3114"/>
                    <a:pt x="762" y="3114"/>
                    <a:pt x="763" y="3114"/>
                  </a:cubicBezTo>
                  <a:lnTo>
                    <a:pt x="4784" y="3100"/>
                  </a:lnTo>
                  <a:cubicBezTo>
                    <a:pt x="5443" y="3095"/>
                    <a:pt x="5963" y="2535"/>
                    <a:pt x="5919" y="1875"/>
                  </a:cubicBezTo>
                  <a:lnTo>
                    <a:pt x="5855" y="952"/>
                  </a:lnTo>
                  <a:lnTo>
                    <a:pt x="5786" y="0"/>
                  </a:lnTo>
                  <a:close/>
                </a:path>
              </a:pathLst>
            </a:custGeom>
            <a:solidFill>
              <a:srgbClr val="ECC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2365630" y="2766517"/>
              <a:ext cx="189151" cy="264738"/>
            </a:xfrm>
            <a:custGeom>
              <a:avLst/>
              <a:gdLst/>
              <a:ahLst/>
              <a:cxnLst/>
              <a:rect l="l" t="t" r="r" b="b"/>
              <a:pathLst>
                <a:path w="2585" h="3618" extrusionOk="0">
                  <a:moveTo>
                    <a:pt x="1678" y="0"/>
                  </a:moveTo>
                  <a:lnTo>
                    <a:pt x="21" y="2176"/>
                  </a:lnTo>
                  <a:lnTo>
                    <a:pt x="1" y="2201"/>
                  </a:lnTo>
                  <a:lnTo>
                    <a:pt x="16" y="2241"/>
                  </a:lnTo>
                  <a:lnTo>
                    <a:pt x="55" y="2349"/>
                  </a:lnTo>
                  <a:lnTo>
                    <a:pt x="67" y="2382"/>
                  </a:lnTo>
                  <a:lnTo>
                    <a:pt x="328" y="3106"/>
                  </a:lnTo>
                  <a:lnTo>
                    <a:pt x="505" y="3599"/>
                  </a:lnTo>
                  <a:cubicBezTo>
                    <a:pt x="564" y="3612"/>
                    <a:pt x="626" y="3618"/>
                    <a:pt x="688" y="3618"/>
                  </a:cubicBezTo>
                  <a:cubicBezTo>
                    <a:pt x="975" y="3618"/>
                    <a:pt x="1291" y="3488"/>
                    <a:pt x="1582" y="3286"/>
                  </a:cubicBezTo>
                  <a:cubicBezTo>
                    <a:pt x="1604" y="3271"/>
                    <a:pt x="1624" y="3255"/>
                    <a:pt x="1647" y="3239"/>
                  </a:cubicBezTo>
                  <a:cubicBezTo>
                    <a:pt x="1650" y="3234"/>
                    <a:pt x="1654" y="3232"/>
                    <a:pt x="1658" y="3228"/>
                  </a:cubicBezTo>
                  <a:cubicBezTo>
                    <a:pt x="1670" y="3219"/>
                    <a:pt x="1681" y="3210"/>
                    <a:pt x="1693" y="3201"/>
                  </a:cubicBezTo>
                  <a:cubicBezTo>
                    <a:pt x="1792" y="3126"/>
                    <a:pt x="1887" y="3040"/>
                    <a:pt x="1974" y="2947"/>
                  </a:cubicBezTo>
                  <a:cubicBezTo>
                    <a:pt x="1976" y="2945"/>
                    <a:pt x="1979" y="2943"/>
                    <a:pt x="1981" y="2940"/>
                  </a:cubicBezTo>
                  <a:cubicBezTo>
                    <a:pt x="2229" y="2682"/>
                    <a:pt x="2429" y="2379"/>
                    <a:pt x="2524" y="2081"/>
                  </a:cubicBezTo>
                  <a:cubicBezTo>
                    <a:pt x="2546" y="2011"/>
                    <a:pt x="2562" y="1941"/>
                    <a:pt x="2572" y="1874"/>
                  </a:cubicBezTo>
                  <a:cubicBezTo>
                    <a:pt x="2580" y="1820"/>
                    <a:pt x="2584" y="1767"/>
                    <a:pt x="2584" y="1716"/>
                  </a:cubicBezTo>
                  <a:cubicBezTo>
                    <a:pt x="2584" y="1300"/>
                    <a:pt x="2111" y="751"/>
                    <a:pt x="1780" y="185"/>
                  </a:cubicBezTo>
                  <a:cubicBezTo>
                    <a:pt x="1744" y="122"/>
                    <a:pt x="1710" y="63"/>
                    <a:pt x="1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2053039" y="2752102"/>
              <a:ext cx="497280" cy="413132"/>
            </a:xfrm>
            <a:custGeom>
              <a:avLst/>
              <a:gdLst/>
              <a:ahLst/>
              <a:cxnLst/>
              <a:rect l="l" t="t" r="r" b="b"/>
              <a:pathLst>
                <a:path w="6796" h="5646" extrusionOk="0">
                  <a:moveTo>
                    <a:pt x="2864" y="0"/>
                  </a:moveTo>
                  <a:lnTo>
                    <a:pt x="762" y="2888"/>
                  </a:lnTo>
                  <a:lnTo>
                    <a:pt x="64" y="4838"/>
                  </a:lnTo>
                  <a:cubicBezTo>
                    <a:pt x="1" y="5264"/>
                    <a:pt x="329" y="5645"/>
                    <a:pt x="760" y="5645"/>
                  </a:cubicBezTo>
                  <a:cubicBezTo>
                    <a:pt x="761" y="5645"/>
                    <a:pt x="761" y="5645"/>
                    <a:pt x="762" y="5645"/>
                  </a:cubicBezTo>
                  <a:lnTo>
                    <a:pt x="4782" y="5631"/>
                  </a:lnTo>
                  <a:cubicBezTo>
                    <a:pt x="5442" y="5626"/>
                    <a:pt x="5962" y="5067"/>
                    <a:pt x="5918" y="4406"/>
                  </a:cubicBezTo>
                  <a:lnTo>
                    <a:pt x="5854" y="3483"/>
                  </a:lnTo>
                  <a:cubicBezTo>
                    <a:pt x="5876" y="3468"/>
                    <a:pt x="5896" y="3452"/>
                    <a:pt x="5919" y="3436"/>
                  </a:cubicBezTo>
                  <a:cubicBezTo>
                    <a:pt x="5922" y="3431"/>
                    <a:pt x="5926" y="3429"/>
                    <a:pt x="5930" y="3425"/>
                  </a:cubicBezTo>
                  <a:cubicBezTo>
                    <a:pt x="5942" y="3416"/>
                    <a:pt x="5953" y="3407"/>
                    <a:pt x="5965" y="3398"/>
                  </a:cubicBezTo>
                  <a:cubicBezTo>
                    <a:pt x="6047" y="3331"/>
                    <a:pt x="6144" y="3243"/>
                    <a:pt x="6246" y="3144"/>
                  </a:cubicBezTo>
                  <a:cubicBezTo>
                    <a:pt x="6248" y="3142"/>
                    <a:pt x="6251" y="3140"/>
                    <a:pt x="6253" y="3137"/>
                  </a:cubicBezTo>
                  <a:cubicBezTo>
                    <a:pt x="6501" y="2879"/>
                    <a:pt x="6701" y="2576"/>
                    <a:pt x="6796" y="2278"/>
                  </a:cubicBezTo>
                  <a:cubicBezTo>
                    <a:pt x="6547" y="2230"/>
                    <a:pt x="6284" y="2209"/>
                    <a:pt x="6018" y="2209"/>
                  </a:cubicBezTo>
                  <a:cubicBezTo>
                    <a:pt x="5412" y="2209"/>
                    <a:pt x="4791" y="2315"/>
                    <a:pt x="4288" y="2438"/>
                  </a:cubicBezTo>
                  <a:cubicBezTo>
                    <a:pt x="4072" y="2491"/>
                    <a:pt x="3880" y="2547"/>
                    <a:pt x="3717" y="2600"/>
                  </a:cubicBezTo>
                  <a:cubicBezTo>
                    <a:pt x="3609" y="825"/>
                    <a:pt x="2864" y="0"/>
                    <a:pt x="2864" y="0"/>
                  </a:cubicBezTo>
                  <a:close/>
                </a:path>
              </a:pathLst>
            </a:custGeom>
            <a:solidFill>
              <a:srgbClr val="ECE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2143626" y="2084043"/>
              <a:ext cx="121247" cy="112466"/>
            </a:xfrm>
            <a:custGeom>
              <a:avLst/>
              <a:gdLst/>
              <a:ahLst/>
              <a:cxnLst/>
              <a:rect l="l" t="t" r="r" b="b"/>
              <a:pathLst>
                <a:path w="1657" h="1537" extrusionOk="0">
                  <a:moveTo>
                    <a:pt x="826" y="0"/>
                  </a:moveTo>
                  <a:cubicBezTo>
                    <a:pt x="459" y="0"/>
                    <a:pt x="134" y="266"/>
                    <a:pt x="71" y="641"/>
                  </a:cubicBezTo>
                  <a:cubicBezTo>
                    <a:pt x="1" y="1060"/>
                    <a:pt x="282" y="1456"/>
                    <a:pt x="702" y="1526"/>
                  </a:cubicBezTo>
                  <a:cubicBezTo>
                    <a:pt x="745" y="1533"/>
                    <a:pt x="788" y="1537"/>
                    <a:pt x="831" y="1537"/>
                  </a:cubicBezTo>
                  <a:cubicBezTo>
                    <a:pt x="1199" y="1537"/>
                    <a:pt x="1523" y="1271"/>
                    <a:pt x="1586" y="896"/>
                  </a:cubicBezTo>
                  <a:cubicBezTo>
                    <a:pt x="1656" y="478"/>
                    <a:pt x="1375" y="81"/>
                    <a:pt x="955" y="11"/>
                  </a:cubicBezTo>
                  <a:cubicBezTo>
                    <a:pt x="912" y="4"/>
                    <a:pt x="869" y="0"/>
                    <a:pt x="826" y="0"/>
                  </a:cubicBezTo>
                  <a:close/>
                </a:path>
              </a:pathLst>
            </a:custGeom>
            <a:solidFill>
              <a:srgbClr val="362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2058820" y="2115360"/>
              <a:ext cx="142686" cy="132515"/>
            </a:xfrm>
            <a:custGeom>
              <a:avLst/>
              <a:gdLst/>
              <a:ahLst/>
              <a:cxnLst/>
              <a:rect l="l" t="t" r="r" b="b"/>
              <a:pathLst>
                <a:path w="1950" h="1811" extrusionOk="0">
                  <a:moveTo>
                    <a:pt x="975" y="1"/>
                  </a:moveTo>
                  <a:cubicBezTo>
                    <a:pt x="541" y="1"/>
                    <a:pt x="157" y="314"/>
                    <a:pt x="83" y="756"/>
                  </a:cubicBezTo>
                  <a:cubicBezTo>
                    <a:pt x="1" y="1249"/>
                    <a:pt x="332" y="1715"/>
                    <a:pt x="825" y="1798"/>
                  </a:cubicBezTo>
                  <a:cubicBezTo>
                    <a:pt x="876" y="1806"/>
                    <a:pt x="927" y="1811"/>
                    <a:pt x="977" y="1811"/>
                  </a:cubicBezTo>
                  <a:cubicBezTo>
                    <a:pt x="1410" y="1811"/>
                    <a:pt x="1793" y="1497"/>
                    <a:pt x="1867" y="1056"/>
                  </a:cubicBezTo>
                  <a:cubicBezTo>
                    <a:pt x="1950" y="563"/>
                    <a:pt x="1618" y="97"/>
                    <a:pt x="1126" y="13"/>
                  </a:cubicBezTo>
                  <a:cubicBezTo>
                    <a:pt x="1075" y="5"/>
                    <a:pt x="1025" y="1"/>
                    <a:pt x="975" y="1"/>
                  </a:cubicBezTo>
                  <a:close/>
                </a:path>
              </a:pathLst>
            </a:custGeom>
            <a:solidFill>
              <a:srgbClr val="362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2146773" y="2156703"/>
              <a:ext cx="141150" cy="88173"/>
            </a:xfrm>
            <a:custGeom>
              <a:avLst/>
              <a:gdLst/>
              <a:ahLst/>
              <a:cxnLst/>
              <a:rect l="l" t="t" r="r" b="b"/>
              <a:pathLst>
                <a:path w="1929" h="1205" extrusionOk="0">
                  <a:moveTo>
                    <a:pt x="1180" y="0"/>
                  </a:moveTo>
                  <a:cubicBezTo>
                    <a:pt x="1156" y="0"/>
                    <a:pt x="1133" y="1"/>
                    <a:pt x="1109" y="3"/>
                  </a:cubicBezTo>
                  <a:cubicBezTo>
                    <a:pt x="815" y="21"/>
                    <a:pt x="531" y="154"/>
                    <a:pt x="328" y="367"/>
                  </a:cubicBezTo>
                  <a:cubicBezTo>
                    <a:pt x="119" y="588"/>
                    <a:pt x="0" y="917"/>
                    <a:pt x="101" y="1204"/>
                  </a:cubicBezTo>
                  <a:lnTo>
                    <a:pt x="1929" y="268"/>
                  </a:lnTo>
                  <a:cubicBezTo>
                    <a:pt x="1720" y="95"/>
                    <a:pt x="1450" y="0"/>
                    <a:pt x="1180" y="0"/>
                  </a:cubicBezTo>
                  <a:close/>
                </a:path>
              </a:pathLst>
            </a:custGeom>
            <a:solidFill>
              <a:srgbClr val="E7C0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2193822" y="2403218"/>
              <a:ext cx="175834" cy="201590"/>
            </a:xfrm>
            <a:custGeom>
              <a:avLst/>
              <a:gdLst/>
              <a:ahLst/>
              <a:cxnLst/>
              <a:rect l="l" t="t" r="r" b="b"/>
              <a:pathLst>
                <a:path w="2403" h="2755" extrusionOk="0">
                  <a:moveTo>
                    <a:pt x="119" y="0"/>
                  </a:moveTo>
                  <a:lnTo>
                    <a:pt x="1" y="2574"/>
                  </a:lnTo>
                  <a:lnTo>
                    <a:pt x="2403" y="2754"/>
                  </a:lnTo>
                  <a:lnTo>
                    <a:pt x="2403" y="4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2078796" y="2087994"/>
              <a:ext cx="379546" cy="364106"/>
            </a:xfrm>
            <a:custGeom>
              <a:avLst/>
              <a:gdLst/>
              <a:ahLst/>
              <a:cxnLst/>
              <a:rect l="l" t="t" r="r" b="b"/>
              <a:pathLst>
                <a:path w="5187" h="4976" extrusionOk="0">
                  <a:moveTo>
                    <a:pt x="3685" y="1"/>
                  </a:moveTo>
                  <a:cubicBezTo>
                    <a:pt x="3242" y="1"/>
                    <a:pt x="2689" y="315"/>
                    <a:pt x="2300" y="1119"/>
                  </a:cubicBezTo>
                  <a:cubicBezTo>
                    <a:pt x="1295" y="1150"/>
                    <a:pt x="1172" y="2000"/>
                    <a:pt x="1172" y="2000"/>
                  </a:cubicBezTo>
                  <a:cubicBezTo>
                    <a:pt x="18" y="2123"/>
                    <a:pt x="1" y="3334"/>
                    <a:pt x="1123" y="3630"/>
                  </a:cubicBezTo>
                  <a:cubicBezTo>
                    <a:pt x="563" y="3893"/>
                    <a:pt x="675" y="4529"/>
                    <a:pt x="1202" y="4884"/>
                  </a:cubicBezTo>
                  <a:cubicBezTo>
                    <a:pt x="1293" y="4946"/>
                    <a:pt x="1397" y="4976"/>
                    <a:pt x="1501" y="4976"/>
                  </a:cubicBezTo>
                  <a:cubicBezTo>
                    <a:pt x="1654" y="4976"/>
                    <a:pt x="1806" y="4910"/>
                    <a:pt x="1912" y="4785"/>
                  </a:cubicBezTo>
                  <a:lnTo>
                    <a:pt x="5014" y="1103"/>
                  </a:lnTo>
                  <a:cubicBezTo>
                    <a:pt x="5187" y="737"/>
                    <a:pt x="5081" y="614"/>
                    <a:pt x="4890" y="614"/>
                  </a:cubicBezTo>
                  <a:cubicBezTo>
                    <a:pt x="4750" y="614"/>
                    <a:pt x="4563" y="681"/>
                    <a:pt x="4408" y="767"/>
                  </a:cubicBezTo>
                  <a:cubicBezTo>
                    <a:pt x="4459" y="314"/>
                    <a:pt x="4127" y="1"/>
                    <a:pt x="3685" y="1"/>
                  </a:cubicBezTo>
                  <a:close/>
                </a:path>
              </a:pathLst>
            </a:custGeom>
            <a:solidFill>
              <a:srgbClr val="362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2231652" y="2406219"/>
              <a:ext cx="138003" cy="143125"/>
            </a:xfrm>
            <a:custGeom>
              <a:avLst/>
              <a:gdLst/>
              <a:ahLst/>
              <a:cxnLst/>
              <a:rect l="l" t="t" r="r" b="b"/>
              <a:pathLst>
                <a:path w="1886" h="1956" extrusionOk="0">
                  <a:moveTo>
                    <a:pt x="35" y="0"/>
                  </a:moveTo>
                  <a:lnTo>
                    <a:pt x="18" y="713"/>
                  </a:lnTo>
                  <a:cubicBezTo>
                    <a:pt x="0" y="1372"/>
                    <a:pt x="524" y="1922"/>
                    <a:pt x="1184" y="1938"/>
                  </a:cubicBezTo>
                  <a:lnTo>
                    <a:pt x="1886" y="1955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B76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2202310" y="2150776"/>
              <a:ext cx="301544" cy="340325"/>
            </a:xfrm>
            <a:custGeom>
              <a:avLst/>
              <a:gdLst/>
              <a:ahLst/>
              <a:cxnLst/>
              <a:rect l="l" t="t" r="r" b="b"/>
              <a:pathLst>
                <a:path w="4121" h="4651" extrusionOk="0">
                  <a:moveTo>
                    <a:pt x="2266" y="0"/>
                  </a:moveTo>
                  <a:cubicBezTo>
                    <a:pt x="2119" y="0"/>
                    <a:pt x="1965" y="9"/>
                    <a:pt x="1806" y="23"/>
                  </a:cubicBezTo>
                  <a:cubicBezTo>
                    <a:pt x="1378" y="63"/>
                    <a:pt x="992" y="244"/>
                    <a:pt x="688" y="515"/>
                  </a:cubicBezTo>
                  <a:cubicBezTo>
                    <a:pt x="456" y="720"/>
                    <a:pt x="273" y="980"/>
                    <a:pt x="153" y="1270"/>
                  </a:cubicBezTo>
                  <a:cubicBezTo>
                    <a:pt x="83" y="1444"/>
                    <a:pt x="35" y="1628"/>
                    <a:pt x="15" y="1821"/>
                  </a:cubicBezTo>
                  <a:cubicBezTo>
                    <a:pt x="4" y="1915"/>
                    <a:pt x="0" y="2011"/>
                    <a:pt x="3" y="2109"/>
                  </a:cubicBezTo>
                  <a:lnTo>
                    <a:pt x="92" y="4651"/>
                  </a:lnTo>
                  <a:lnTo>
                    <a:pt x="2540" y="4566"/>
                  </a:lnTo>
                  <a:cubicBezTo>
                    <a:pt x="3426" y="4535"/>
                    <a:pt x="4120" y="3791"/>
                    <a:pt x="4089" y="2905"/>
                  </a:cubicBezTo>
                  <a:lnTo>
                    <a:pt x="4056" y="1969"/>
                  </a:lnTo>
                  <a:cubicBezTo>
                    <a:pt x="4053" y="1870"/>
                    <a:pt x="4033" y="1776"/>
                    <a:pt x="4025" y="1682"/>
                  </a:cubicBezTo>
                  <a:cubicBezTo>
                    <a:pt x="3960" y="924"/>
                    <a:pt x="3710" y="483"/>
                    <a:pt x="3326" y="245"/>
                  </a:cubicBezTo>
                  <a:cubicBezTo>
                    <a:pt x="3040" y="66"/>
                    <a:pt x="2679" y="0"/>
                    <a:pt x="2266" y="0"/>
                  </a:cubicBez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2160383" y="2188166"/>
              <a:ext cx="143784" cy="168297"/>
            </a:xfrm>
            <a:custGeom>
              <a:avLst/>
              <a:gdLst/>
              <a:ahLst/>
              <a:cxnLst/>
              <a:rect l="l" t="t" r="r" b="b"/>
              <a:pathLst>
                <a:path w="1965" h="2300" extrusionOk="0">
                  <a:moveTo>
                    <a:pt x="912" y="0"/>
                  </a:moveTo>
                  <a:cubicBezTo>
                    <a:pt x="663" y="0"/>
                    <a:pt x="1" y="185"/>
                    <a:pt x="284" y="2226"/>
                  </a:cubicBezTo>
                  <a:lnTo>
                    <a:pt x="992" y="2299"/>
                  </a:lnTo>
                  <a:cubicBezTo>
                    <a:pt x="1964" y="2070"/>
                    <a:pt x="1003" y="9"/>
                    <a:pt x="1003" y="9"/>
                  </a:cubicBezTo>
                  <a:cubicBezTo>
                    <a:pt x="1003" y="9"/>
                    <a:pt x="968" y="0"/>
                    <a:pt x="912" y="0"/>
                  </a:cubicBezTo>
                  <a:close/>
                </a:path>
              </a:pathLst>
            </a:custGeom>
            <a:solidFill>
              <a:srgbClr val="362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2128480" y="2315485"/>
              <a:ext cx="128564" cy="124613"/>
            </a:xfrm>
            <a:custGeom>
              <a:avLst/>
              <a:gdLst/>
              <a:ahLst/>
              <a:cxnLst/>
              <a:rect l="l" t="t" r="r" b="b"/>
              <a:pathLst>
                <a:path w="1757" h="1703" extrusionOk="0">
                  <a:moveTo>
                    <a:pt x="774" y="0"/>
                  </a:moveTo>
                  <a:cubicBezTo>
                    <a:pt x="653" y="0"/>
                    <a:pt x="541" y="38"/>
                    <a:pt x="438" y="97"/>
                  </a:cubicBezTo>
                  <a:cubicBezTo>
                    <a:pt x="1" y="346"/>
                    <a:pt x="11" y="1195"/>
                    <a:pt x="527" y="1567"/>
                  </a:cubicBezTo>
                  <a:cubicBezTo>
                    <a:pt x="656" y="1661"/>
                    <a:pt x="800" y="1703"/>
                    <a:pt x="944" y="1703"/>
                  </a:cubicBezTo>
                  <a:cubicBezTo>
                    <a:pt x="1300" y="1703"/>
                    <a:pt x="1647" y="1440"/>
                    <a:pt x="1719" y="1050"/>
                  </a:cubicBezTo>
                  <a:lnTo>
                    <a:pt x="1757" y="848"/>
                  </a:lnTo>
                  <a:cubicBezTo>
                    <a:pt x="1388" y="212"/>
                    <a:pt x="1059" y="0"/>
                    <a:pt x="774" y="0"/>
                  </a:cubicBez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2403533" y="2288631"/>
              <a:ext cx="54514" cy="107637"/>
            </a:xfrm>
            <a:custGeom>
              <a:avLst/>
              <a:gdLst/>
              <a:ahLst/>
              <a:cxnLst/>
              <a:rect l="l" t="t" r="r" b="b"/>
              <a:pathLst>
                <a:path w="745" h="1471" extrusionOk="0">
                  <a:moveTo>
                    <a:pt x="153" y="0"/>
                  </a:moveTo>
                  <a:lnTo>
                    <a:pt x="1" y="68"/>
                  </a:lnTo>
                  <a:cubicBezTo>
                    <a:pt x="131" y="365"/>
                    <a:pt x="291" y="559"/>
                    <a:pt x="444" y="726"/>
                  </a:cubicBezTo>
                  <a:cubicBezTo>
                    <a:pt x="568" y="860"/>
                    <a:pt x="549" y="1019"/>
                    <a:pt x="492" y="1124"/>
                  </a:cubicBezTo>
                  <a:cubicBezTo>
                    <a:pt x="441" y="1217"/>
                    <a:pt x="339" y="1305"/>
                    <a:pt x="193" y="1305"/>
                  </a:cubicBezTo>
                  <a:cubicBezTo>
                    <a:pt x="172" y="1305"/>
                    <a:pt x="150" y="1303"/>
                    <a:pt x="126" y="1299"/>
                  </a:cubicBezTo>
                  <a:lnTo>
                    <a:pt x="98" y="1462"/>
                  </a:lnTo>
                  <a:cubicBezTo>
                    <a:pt x="129" y="1468"/>
                    <a:pt x="160" y="1471"/>
                    <a:pt x="192" y="1471"/>
                  </a:cubicBezTo>
                  <a:cubicBezTo>
                    <a:pt x="198" y="1471"/>
                    <a:pt x="204" y="1470"/>
                    <a:pt x="210" y="1470"/>
                  </a:cubicBezTo>
                  <a:cubicBezTo>
                    <a:pt x="387" y="1465"/>
                    <a:pt x="548" y="1366"/>
                    <a:pt x="637" y="1204"/>
                  </a:cubicBezTo>
                  <a:cubicBezTo>
                    <a:pt x="745" y="1008"/>
                    <a:pt x="717" y="777"/>
                    <a:pt x="567" y="614"/>
                  </a:cubicBezTo>
                  <a:cubicBezTo>
                    <a:pt x="423" y="457"/>
                    <a:pt x="273" y="276"/>
                    <a:pt x="153" y="0"/>
                  </a:cubicBezTo>
                  <a:close/>
                </a:path>
              </a:pathLst>
            </a:custGeom>
            <a:solidFill>
              <a:srgbClr val="B76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2181529" y="2370584"/>
              <a:ext cx="37318" cy="35708"/>
            </a:xfrm>
            <a:custGeom>
              <a:avLst/>
              <a:gdLst/>
              <a:ahLst/>
              <a:cxnLst/>
              <a:rect l="l" t="t" r="r" b="b"/>
              <a:pathLst>
                <a:path w="510" h="488" extrusionOk="0">
                  <a:moveTo>
                    <a:pt x="113" y="0"/>
                  </a:moveTo>
                  <a:lnTo>
                    <a:pt x="1" y="123"/>
                  </a:lnTo>
                  <a:lnTo>
                    <a:pt x="397" y="487"/>
                  </a:lnTo>
                  <a:lnTo>
                    <a:pt x="509" y="36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B76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2425485" y="2229216"/>
              <a:ext cx="73392" cy="23635"/>
            </a:xfrm>
            <a:custGeom>
              <a:avLst/>
              <a:gdLst/>
              <a:ahLst/>
              <a:cxnLst/>
              <a:rect l="l" t="t" r="r" b="b"/>
              <a:pathLst>
                <a:path w="1003" h="323" extrusionOk="0">
                  <a:moveTo>
                    <a:pt x="398" y="1"/>
                  </a:moveTo>
                  <a:cubicBezTo>
                    <a:pt x="387" y="1"/>
                    <a:pt x="375" y="1"/>
                    <a:pt x="364" y="2"/>
                  </a:cubicBezTo>
                  <a:cubicBezTo>
                    <a:pt x="0" y="24"/>
                    <a:pt x="2" y="277"/>
                    <a:pt x="471" y="318"/>
                  </a:cubicBezTo>
                  <a:cubicBezTo>
                    <a:pt x="507" y="321"/>
                    <a:pt x="540" y="323"/>
                    <a:pt x="569" y="323"/>
                  </a:cubicBezTo>
                  <a:cubicBezTo>
                    <a:pt x="1003" y="323"/>
                    <a:pt x="748" y="1"/>
                    <a:pt x="398" y="1"/>
                  </a:cubicBezTo>
                  <a:close/>
                </a:path>
              </a:pathLst>
            </a:custGeom>
            <a:solidFill>
              <a:srgbClr val="362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2298092" y="2232801"/>
              <a:ext cx="65124" cy="26415"/>
            </a:xfrm>
            <a:custGeom>
              <a:avLst/>
              <a:gdLst/>
              <a:ahLst/>
              <a:cxnLst/>
              <a:rect l="l" t="t" r="r" b="b"/>
              <a:pathLst>
                <a:path w="890" h="361" extrusionOk="0">
                  <a:moveTo>
                    <a:pt x="510" y="0"/>
                  </a:moveTo>
                  <a:cubicBezTo>
                    <a:pt x="429" y="0"/>
                    <a:pt x="336" y="19"/>
                    <a:pt x="248" y="65"/>
                  </a:cubicBezTo>
                  <a:cubicBezTo>
                    <a:pt x="0" y="194"/>
                    <a:pt x="5" y="361"/>
                    <a:pt x="223" y="361"/>
                  </a:cubicBezTo>
                  <a:cubicBezTo>
                    <a:pt x="289" y="361"/>
                    <a:pt x="373" y="346"/>
                    <a:pt x="476" y="310"/>
                  </a:cubicBezTo>
                  <a:cubicBezTo>
                    <a:pt x="890" y="168"/>
                    <a:pt x="751" y="0"/>
                    <a:pt x="510" y="0"/>
                  </a:cubicBezTo>
                  <a:close/>
                </a:path>
              </a:pathLst>
            </a:custGeom>
            <a:solidFill>
              <a:srgbClr val="362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2357801" y="2397950"/>
              <a:ext cx="50270" cy="27367"/>
            </a:xfrm>
            <a:custGeom>
              <a:avLst/>
              <a:gdLst/>
              <a:ahLst/>
              <a:cxnLst/>
              <a:rect l="l" t="t" r="r" b="b"/>
              <a:pathLst>
                <a:path w="687" h="374" extrusionOk="0">
                  <a:moveTo>
                    <a:pt x="155" y="0"/>
                  </a:moveTo>
                  <a:lnTo>
                    <a:pt x="0" y="63"/>
                  </a:lnTo>
                  <a:cubicBezTo>
                    <a:pt x="53" y="190"/>
                    <a:pt x="159" y="294"/>
                    <a:pt x="287" y="342"/>
                  </a:cubicBezTo>
                  <a:cubicBezTo>
                    <a:pt x="343" y="363"/>
                    <a:pt x="404" y="374"/>
                    <a:pt x="464" y="374"/>
                  </a:cubicBezTo>
                  <a:cubicBezTo>
                    <a:pt x="541" y="374"/>
                    <a:pt x="618" y="357"/>
                    <a:pt x="686" y="324"/>
                  </a:cubicBezTo>
                  <a:lnTo>
                    <a:pt x="613" y="174"/>
                  </a:lnTo>
                  <a:cubicBezTo>
                    <a:pt x="567" y="196"/>
                    <a:pt x="516" y="208"/>
                    <a:pt x="464" y="208"/>
                  </a:cubicBezTo>
                  <a:cubicBezTo>
                    <a:pt x="424" y="208"/>
                    <a:pt x="383" y="201"/>
                    <a:pt x="346" y="187"/>
                  </a:cubicBezTo>
                  <a:cubicBezTo>
                    <a:pt x="261" y="155"/>
                    <a:pt x="189" y="85"/>
                    <a:pt x="155" y="0"/>
                  </a:cubicBezTo>
                  <a:close/>
                </a:path>
              </a:pathLst>
            </a:custGeom>
            <a:solidFill>
              <a:srgbClr val="AB4A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2252653" y="2150776"/>
              <a:ext cx="193029" cy="44855"/>
            </a:xfrm>
            <a:custGeom>
              <a:avLst/>
              <a:gdLst/>
              <a:ahLst/>
              <a:cxnLst/>
              <a:rect l="l" t="t" r="r" b="b"/>
              <a:pathLst>
                <a:path w="2638" h="613" extrusionOk="0">
                  <a:moveTo>
                    <a:pt x="1578" y="0"/>
                  </a:moveTo>
                  <a:cubicBezTo>
                    <a:pt x="1431" y="0"/>
                    <a:pt x="1277" y="9"/>
                    <a:pt x="1118" y="23"/>
                  </a:cubicBezTo>
                  <a:cubicBezTo>
                    <a:pt x="690" y="63"/>
                    <a:pt x="304" y="244"/>
                    <a:pt x="0" y="515"/>
                  </a:cubicBezTo>
                  <a:lnTo>
                    <a:pt x="77" y="613"/>
                  </a:lnTo>
                  <a:lnTo>
                    <a:pt x="2638" y="245"/>
                  </a:lnTo>
                  <a:cubicBezTo>
                    <a:pt x="2352" y="66"/>
                    <a:pt x="1991" y="0"/>
                    <a:pt x="1578" y="0"/>
                  </a:cubicBezTo>
                  <a:close/>
                </a:path>
              </a:pathLst>
            </a:custGeom>
            <a:solidFill>
              <a:srgbClr val="362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2218993" y="2177191"/>
              <a:ext cx="100027" cy="100685"/>
            </a:xfrm>
            <a:custGeom>
              <a:avLst/>
              <a:gdLst/>
              <a:ahLst/>
              <a:cxnLst/>
              <a:rect l="l" t="t" r="r" b="b"/>
              <a:pathLst>
                <a:path w="1367" h="1376" extrusionOk="0">
                  <a:moveTo>
                    <a:pt x="981" y="0"/>
                  </a:moveTo>
                  <a:lnTo>
                    <a:pt x="1" y="162"/>
                  </a:lnTo>
                  <a:lnTo>
                    <a:pt x="139" y="1355"/>
                  </a:lnTo>
                  <a:cubicBezTo>
                    <a:pt x="222" y="1369"/>
                    <a:pt x="297" y="1375"/>
                    <a:pt x="366" y="1375"/>
                  </a:cubicBezTo>
                  <a:cubicBezTo>
                    <a:pt x="1367" y="1375"/>
                    <a:pt x="981" y="1"/>
                    <a:pt x="981" y="0"/>
                  </a:cubicBezTo>
                  <a:close/>
                </a:path>
              </a:pathLst>
            </a:custGeom>
            <a:solidFill>
              <a:srgbClr val="362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2447144" y="2294485"/>
              <a:ext cx="28976" cy="42879"/>
            </a:xfrm>
            <a:custGeom>
              <a:avLst/>
              <a:gdLst/>
              <a:ahLst/>
              <a:cxnLst/>
              <a:rect l="l" t="t" r="r" b="b"/>
              <a:pathLst>
                <a:path w="396" h="586" extrusionOk="0">
                  <a:moveTo>
                    <a:pt x="194" y="0"/>
                  </a:moveTo>
                  <a:cubicBezTo>
                    <a:pt x="193" y="0"/>
                    <a:pt x="191" y="0"/>
                    <a:pt x="190" y="0"/>
                  </a:cubicBezTo>
                  <a:cubicBezTo>
                    <a:pt x="83" y="2"/>
                    <a:pt x="0" y="136"/>
                    <a:pt x="5" y="299"/>
                  </a:cubicBezTo>
                  <a:cubicBezTo>
                    <a:pt x="9" y="458"/>
                    <a:pt x="98" y="585"/>
                    <a:pt x="203" y="585"/>
                  </a:cubicBezTo>
                  <a:cubicBezTo>
                    <a:pt x="204" y="585"/>
                    <a:pt x="205" y="585"/>
                    <a:pt x="206" y="585"/>
                  </a:cubicBezTo>
                  <a:cubicBezTo>
                    <a:pt x="314" y="582"/>
                    <a:pt x="396" y="448"/>
                    <a:pt x="391" y="287"/>
                  </a:cubicBezTo>
                  <a:cubicBezTo>
                    <a:pt x="387" y="127"/>
                    <a:pt x="299" y="0"/>
                    <a:pt x="1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2335776" y="2304583"/>
              <a:ext cx="29123" cy="42879"/>
            </a:xfrm>
            <a:custGeom>
              <a:avLst/>
              <a:gdLst/>
              <a:ahLst/>
              <a:cxnLst/>
              <a:rect l="l" t="t" r="r" b="b"/>
              <a:pathLst>
                <a:path w="398" h="586" extrusionOk="0">
                  <a:moveTo>
                    <a:pt x="195" y="0"/>
                  </a:moveTo>
                  <a:cubicBezTo>
                    <a:pt x="193" y="0"/>
                    <a:pt x="192" y="0"/>
                    <a:pt x="190" y="0"/>
                  </a:cubicBezTo>
                  <a:cubicBezTo>
                    <a:pt x="84" y="4"/>
                    <a:pt x="1" y="138"/>
                    <a:pt x="5" y="299"/>
                  </a:cubicBezTo>
                  <a:cubicBezTo>
                    <a:pt x="11" y="458"/>
                    <a:pt x="98" y="586"/>
                    <a:pt x="203" y="586"/>
                  </a:cubicBezTo>
                  <a:cubicBezTo>
                    <a:pt x="205" y="586"/>
                    <a:pt x="206" y="586"/>
                    <a:pt x="208" y="586"/>
                  </a:cubicBezTo>
                  <a:cubicBezTo>
                    <a:pt x="314" y="582"/>
                    <a:pt x="397" y="450"/>
                    <a:pt x="393" y="287"/>
                  </a:cubicBezTo>
                  <a:cubicBezTo>
                    <a:pt x="388" y="128"/>
                    <a:pt x="300" y="0"/>
                    <a:pt x="1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1972038" y="2943812"/>
              <a:ext cx="273592" cy="457035"/>
            </a:xfrm>
            <a:custGeom>
              <a:avLst/>
              <a:gdLst/>
              <a:ahLst/>
              <a:cxnLst/>
              <a:rect l="l" t="t" r="r" b="b"/>
              <a:pathLst>
                <a:path w="3739" h="6246" extrusionOk="0">
                  <a:moveTo>
                    <a:pt x="1340" y="1"/>
                  </a:moveTo>
                  <a:lnTo>
                    <a:pt x="0" y="6246"/>
                  </a:lnTo>
                  <a:lnTo>
                    <a:pt x="3738" y="6246"/>
                  </a:lnTo>
                  <a:lnTo>
                    <a:pt x="3236" y="818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rgbClr val="3337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1868645" y="2537342"/>
              <a:ext cx="474743" cy="627747"/>
            </a:xfrm>
            <a:custGeom>
              <a:avLst/>
              <a:gdLst/>
              <a:ahLst/>
              <a:cxnLst/>
              <a:rect l="l" t="t" r="r" b="b"/>
              <a:pathLst>
                <a:path w="6488" h="8579" extrusionOk="0">
                  <a:moveTo>
                    <a:pt x="4494" y="1"/>
                  </a:moveTo>
                  <a:lnTo>
                    <a:pt x="3953" y="131"/>
                  </a:lnTo>
                  <a:lnTo>
                    <a:pt x="2753" y="1263"/>
                  </a:lnTo>
                  <a:lnTo>
                    <a:pt x="982" y="1196"/>
                  </a:lnTo>
                  <a:cubicBezTo>
                    <a:pt x="978" y="1195"/>
                    <a:pt x="974" y="1195"/>
                    <a:pt x="970" y="1195"/>
                  </a:cubicBezTo>
                  <a:cubicBezTo>
                    <a:pt x="851" y="1195"/>
                    <a:pt x="740" y="1263"/>
                    <a:pt x="697" y="1375"/>
                  </a:cubicBezTo>
                  <a:cubicBezTo>
                    <a:pt x="0" y="3234"/>
                    <a:pt x="3638" y="8578"/>
                    <a:pt x="3638" y="8578"/>
                  </a:cubicBezTo>
                  <a:cubicBezTo>
                    <a:pt x="6285" y="6924"/>
                    <a:pt x="6488" y="4519"/>
                    <a:pt x="4445" y="741"/>
                  </a:cubicBezTo>
                  <a:lnTo>
                    <a:pt x="4494" y="1"/>
                  </a:lnTo>
                  <a:close/>
                </a:path>
              </a:pathLst>
            </a:custGeom>
            <a:solidFill>
              <a:srgbClr val="3337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2440485" y="3109912"/>
              <a:ext cx="261592" cy="321886"/>
            </a:xfrm>
            <a:custGeom>
              <a:avLst/>
              <a:gdLst/>
              <a:ahLst/>
              <a:cxnLst/>
              <a:rect l="l" t="t" r="r" b="b"/>
              <a:pathLst>
                <a:path w="3575" h="4399" extrusionOk="0">
                  <a:moveTo>
                    <a:pt x="2048" y="0"/>
                  </a:moveTo>
                  <a:cubicBezTo>
                    <a:pt x="1433" y="0"/>
                    <a:pt x="901" y="331"/>
                    <a:pt x="711" y="970"/>
                  </a:cubicBezTo>
                  <a:lnTo>
                    <a:pt x="1" y="4399"/>
                  </a:lnTo>
                  <a:cubicBezTo>
                    <a:pt x="1" y="4399"/>
                    <a:pt x="1527" y="3843"/>
                    <a:pt x="3021" y="1851"/>
                  </a:cubicBezTo>
                  <a:cubicBezTo>
                    <a:pt x="3575" y="1111"/>
                    <a:pt x="3075" y="219"/>
                    <a:pt x="2563" y="74"/>
                  </a:cubicBezTo>
                  <a:cubicBezTo>
                    <a:pt x="2389" y="25"/>
                    <a:pt x="2215" y="0"/>
                    <a:pt x="2048" y="0"/>
                  </a:cubicBezTo>
                  <a:close/>
                </a:path>
              </a:pathLst>
            </a:custGeom>
            <a:solidFill>
              <a:srgbClr val="B76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1985574" y="3134205"/>
              <a:ext cx="462231" cy="297593"/>
            </a:xfrm>
            <a:custGeom>
              <a:avLst/>
              <a:gdLst/>
              <a:ahLst/>
              <a:cxnLst/>
              <a:rect l="l" t="t" r="r" b="b"/>
              <a:pathLst>
                <a:path w="6317" h="4067" extrusionOk="0">
                  <a:moveTo>
                    <a:pt x="1600" y="1"/>
                  </a:moveTo>
                  <a:lnTo>
                    <a:pt x="0" y="2451"/>
                  </a:lnTo>
                  <a:cubicBezTo>
                    <a:pt x="2380" y="3567"/>
                    <a:pt x="5795" y="4067"/>
                    <a:pt x="5795" y="4067"/>
                  </a:cubicBezTo>
                  <a:lnTo>
                    <a:pt x="6316" y="3059"/>
                  </a:lnTo>
                  <a:lnTo>
                    <a:pt x="1600" y="1"/>
                  </a:ln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1916793" y="2669198"/>
              <a:ext cx="277104" cy="682407"/>
            </a:xfrm>
            <a:custGeom>
              <a:avLst/>
              <a:gdLst/>
              <a:ahLst/>
              <a:cxnLst/>
              <a:rect l="l" t="t" r="r" b="b"/>
              <a:pathLst>
                <a:path w="3787" h="9326" extrusionOk="0">
                  <a:moveTo>
                    <a:pt x="1479" y="0"/>
                  </a:moveTo>
                  <a:cubicBezTo>
                    <a:pt x="1414" y="0"/>
                    <a:pt x="1349" y="5"/>
                    <a:pt x="1283" y="15"/>
                  </a:cubicBezTo>
                  <a:cubicBezTo>
                    <a:pt x="724" y="103"/>
                    <a:pt x="293" y="554"/>
                    <a:pt x="230" y="1116"/>
                  </a:cubicBezTo>
                  <a:lnTo>
                    <a:pt x="31" y="6944"/>
                  </a:lnTo>
                  <a:cubicBezTo>
                    <a:pt x="1" y="7871"/>
                    <a:pt x="414" y="8756"/>
                    <a:pt x="1146" y="9325"/>
                  </a:cubicBezTo>
                  <a:cubicBezTo>
                    <a:pt x="3787" y="7482"/>
                    <a:pt x="3347" y="3685"/>
                    <a:pt x="2694" y="946"/>
                  </a:cubicBezTo>
                  <a:cubicBezTo>
                    <a:pt x="2559" y="381"/>
                    <a:pt x="2046" y="0"/>
                    <a:pt x="1479" y="0"/>
                  </a:cubicBezTo>
                  <a:close/>
                </a:path>
              </a:pathLst>
            </a:custGeom>
            <a:solidFill>
              <a:srgbClr val="3337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2445534" y="3315891"/>
              <a:ext cx="180151" cy="65343"/>
            </a:xfrm>
            <a:custGeom>
              <a:avLst/>
              <a:gdLst/>
              <a:ahLst/>
              <a:cxnLst/>
              <a:rect l="l" t="t" r="r" b="b"/>
              <a:pathLst>
                <a:path w="2462" h="893" extrusionOk="0">
                  <a:moveTo>
                    <a:pt x="1238" y="0"/>
                  </a:moveTo>
                  <a:cubicBezTo>
                    <a:pt x="1184" y="0"/>
                    <a:pt x="1129" y="7"/>
                    <a:pt x="1075" y="21"/>
                  </a:cubicBezTo>
                  <a:lnTo>
                    <a:pt x="1" y="297"/>
                  </a:lnTo>
                  <a:lnTo>
                    <a:pt x="2202" y="891"/>
                  </a:lnTo>
                  <a:cubicBezTo>
                    <a:pt x="2210" y="892"/>
                    <a:pt x="2218" y="892"/>
                    <a:pt x="2226" y="892"/>
                  </a:cubicBezTo>
                  <a:cubicBezTo>
                    <a:pt x="2265" y="892"/>
                    <a:pt x="2303" y="881"/>
                    <a:pt x="2335" y="859"/>
                  </a:cubicBezTo>
                  <a:cubicBezTo>
                    <a:pt x="2462" y="776"/>
                    <a:pt x="2455" y="587"/>
                    <a:pt x="2322" y="513"/>
                  </a:cubicBezTo>
                  <a:lnTo>
                    <a:pt x="1558" y="84"/>
                  </a:lnTo>
                  <a:cubicBezTo>
                    <a:pt x="1459" y="29"/>
                    <a:pt x="1349" y="0"/>
                    <a:pt x="1238" y="0"/>
                  </a:cubicBezTo>
                  <a:close/>
                </a:path>
              </a:pathLst>
            </a:custGeom>
            <a:solidFill>
              <a:srgbClr val="B76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2347118" y="3334038"/>
              <a:ext cx="212859" cy="152126"/>
            </a:xfrm>
            <a:custGeom>
              <a:avLst/>
              <a:gdLst/>
              <a:ahLst/>
              <a:cxnLst/>
              <a:rect l="l" t="t" r="r" b="b"/>
              <a:pathLst>
                <a:path w="2909" h="2079" extrusionOk="0">
                  <a:moveTo>
                    <a:pt x="847" y="1"/>
                  </a:moveTo>
                  <a:lnTo>
                    <a:pt x="0" y="1176"/>
                  </a:lnTo>
                  <a:lnTo>
                    <a:pt x="1375" y="2079"/>
                  </a:lnTo>
                  <a:lnTo>
                    <a:pt x="2908" y="19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2500340" y="3348452"/>
              <a:ext cx="139759" cy="83417"/>
            </a:xfrm>
            <a:custGeom>
              <a:avLst/>
              <a:gdLst/>
              <a:ahLst/>
              <a:cxnLst/>
              <a:rect l="l" t="t" r="r" b="b"/>
              <a:pathLst>
                <a:path w="1910" h="1140" extrusionOk="0">
                  <a:moveTo>
                    <a:pt x="814" y="0"/>
                  </a:moveTo>
                  <a:lnTo>
                    <a:pt x="0" y="804"/>
                  </a:lnTo>
                  <a:lnTo>
                    <a:pt x="922" y="746"/>
                  </a:lnTo>
                  <a:lnTo>
                    <a:pt x="1565" y="1117"/>
                  </a:lnTo>
                  <a:cubicBezTo>
                    <a:pt x="1595" y="1132"/>
                    <a:pt x="1627" y="1139"/>
                    <a:pt x="1658" y="1139"/>
                  </a:cubicBezTo>
                  <a:cubicBezTo>
                    <a:pt x="1676" y="1139"/>
                    <a:pt x="1694" y="1137"/>
                    <a:pt x="1712" y="1132"/>
                  </a:cubicBezTo>
                  <a:cubicBezTo>
                    <a:pt x="1869" y="1087"/>
                    <a:pt x="1909" y="884"/>
                    <a:pt x="1781" y="783"/>
                  </a:cubicBezTo>
                  <a:lnTo>
                    <a:pt x="814" y="0"/>
                  </a:ln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2499243" y="3381892"/>
              <a:ext cx="101637" cy="62562"/>
            </a:xfrm>
            <a:custGeom>
              <a:avLst/>
              <a:gdLst/>
              <a:ahLst/>
              <a:cxnLst/>
              <a:rect l="l" t="t" r="r" b="b"/>
              <a:pathLst>
                <a:path w="1389" h="855" extrusionOk="0">
                  <a:moveTo>
                    <a:pt x="393" y="0"/>
                  </a:moveTo>
                  <a:lnTo>
                    <a:pt x="0" y="567"/>
                  </a:lnTo>
                  <a:lnTo>
                    <a:pt x="978" y="844"/>
                  </a:lnTo>
                  <a:cubicBezTo>
                    <a:pt x="1004" y="851"/>
                    <a:pt x="1030" y="855"/>
                    <a:pt x="1056" y="855"/>
                  </a:cubicBezTo>
                  <a:cubicBezTo>
                    <a:pt x="1164" y="855"/>
                    <a:pt x="1266" y="794"/>
                    <a:pt x="1316" y="692"/>
                  </a:cubicBezTo>
                  <a:cubicBezTo>
                    <a:pt x="1388" y="540"/>
                    <a:pt x="1317" y="359"/>
                    <a:pt x="1161" y="299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2473120" y="3414380"/>
              <a:ext cx="101710" cy="62562"/>
            </a:xfrm>
            <a:custGeom>
              <a:avLst/>
              <a:gdLst/>
              <a:ahLst/>
              <a:cxnLst/>
              <a:rect l="l" t="t" r="r" b="b"/>
              <a:pathLst>
                <a:path w="1390" h="855" extrusionOk="0">
                  <a:moveTo>
                    <a:pt x="393" y="0"/>
                  </a:moveTo>
                  <a:lnTo>
                    <a:pt x="1" y="567"/>
                  </a:lnTo>
                  <a:lnTo>
                    <a:pt x="979" y="844"/>
                  </a:lnTo>
                  <a:cubicBezTo>
                    <a:pt x="1005" y="851"/>
                    <a:pt x="1031" y="854"/>
                    <a:pt x="1057" y="854"/>
                  </a:cubicBezTo>
                  <a:cubicBezTo>
                    <a:pt x="1165" y="854"/>
                    <a:pt x="1268" y="793"/>
                    <a:pt x="1317" y="692"/>
                  </a:cubicBezTo>
                  <a:cubicBezTo>
                    <a:pt x="1390" y="541"/>
                    <a:pt x="1318" y="359"/>
                    <a:pt x="1161" y="298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2447729" y="3444600"/>
              <a:ext cx="101710" cy="62636"/>
            </a:xfrm>
            <a:custGeom>
              <a:avLst/>
              <a:gdLst/>
              <a:ahLst/>
              <a:cxnLst/>
              <a:rect l="l" t="t" r="r" b="b"/>
              <a:pathLst>
                <a:path w="1390" h="856" extrusionOk="0">
                  <a:moveTo>
                    <a:pt x="392" y="1"/>
                  </a:moveTo>
                  <a:lnTo>
                    <a:pt x="0" y="568"/>
                  </a:lnTo>
                  <a:lnTo>
                    <a:pt x="979" y="845"/>
                  </a:lnTo>
                  <a:cubicBezTo>
                    <a:pt x="1005" y="852"/>
                    <a:pt x="1031" y="855"/>
                    <a:pt x="1057" y="855"/>
                  </a:cubicBezTo>
                  <a:cubicBezTo>
                    <a:pt x="1165" y="855"/>
                    <a:pt x="1267" y="794"/>
                    <a:pt x="1316" y="692"/>
                  </a:cubicBezTo>
                  <a:cubicBezTo>
                    <a:pt x="1389" y="542"/>
                    <a:pt x="1317" y="360"/>
                    <a:pt x="1162" y="299"/>
                  </a:cubicBezTo>
                  <a:lnTo>
                    <a:pt x="392" y="1"/>
                  </a:lnTo>
                  <a:close/>
                </a:path>
              </a:pathLst>
            </a:custGeom>
            <a:solidFill>
              <a:srgbClr val="C88F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2369582" y="2549269"/>
              <a:ext cx="262323" cy="324886"/>
            </a:xfrm>
            <a:custGeom>
              <a:avLst/>
              <a:gdLst/>
              <a:ahLst/>
              <a:cxnLst/>
              <a:rect l="l" t="t" r="r" b="b"/>
              <a:pathLst>
                <a:path w="3585" h="4440" extrusionOk="0">
                  <a:moveTo>
                    <a:pt x="1" y="0"/>
                  </a:moveTo>
                  <a:lnTo>
                    <a:pt x="1726" y="3154"/>
                  </a:lnTo>
                  <a:lnTo>
                    <a:pt x="2493" y="4439"/>
                  </a:lnTo>
                  <a:lnTo>
                    <a:pt x="3150" y="3434"/>
                  </a:lnTo>
                  <a:cubicBezTo>
                    <a:pt x="3584" y="2487"/>
                    <a:pt x="3171" y="557"/>
                    <a:pt x="2830" y="483"/>
                  </a:cubicBezTo>
                  <a:cubicBezTo>
                    <a:pt x="2686" y="451"/>
                    <a:pt x="2264" y="447"/>
                    <a:pt x="1907" y="447"/>
                  </a:cubicBezTo>
                  <a:cubicBezTo>
                    <a:pt x="1782" y="447"/>
                    <a:pt x="1666" y="447"/>
                    <a:pt x="1573" y="447"/>
                  </a:cubicBezTo>
                  <a:cubicBezTo>
                    <a:pt x="1453" y="447"/>
                    <a:pt x="1371" y="446"/>
                    <a:pt x="1355" y="44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337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2329890" y="2281138"/>
              <a:ext cx="170700" cy="170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2415388" y="3290200"/>
              <a:ext cx="170700" cy="170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2788603" y="4336500"/>
              <a:ext cx="170700" cy="170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2436275" y="2658450"/>
              <a:ext cx="170700" cy="170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2353388" y="2897425"/>
              <a:ext cx="170700" cy="170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05" name="Google Shape;405;p22"/>
          <p:cNvCxnSpPr>
            <a:stCxn id="402" idx="6"/>
            <a:endCxn id="406" idx="1"/>
          </p:cNvCxnSpPr>
          <p:nvPr/>
        </p:nvCxnSpPr>
        <p:spPr>
          <a:xfrm rot="10800000" flipH="1">
            <a:off x="2919043" y="4173979"/>
            <a:ext cx="698400" cy="71100"/>
          </a:xfrm>
          <a:prstGeom prst="bentConnector3">
            <a:avLst>
              <a:gd name="adj1" fmla="val 49994"/>
            </a:avLst>
          </a:prstGeom>
          <a:noFill/>
          <a:ln w="19050" cap="rnd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407" name="Google Shape;407;p22"/>
          <p:cNvSpPr/>
          <p:nvPr/>
        </p:nvSpPr>
        <p:spPr>
          <a:xfrm flipH="1">
            <a:off x="4005490" y="1697937"/>
            <a:ext cx="4176300" cy="441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Ronak Bhavesh Chheda</a:t>
            </a:r>
            <a:endParaRPr sz="17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08" name="Google Shape;408;p22"/>
          <p:cNvSpPr txBox="1"/>
          <p:nvPr/>
        </p:nvSpPr>
        <p:spPr>
          <a:xfrm>
            <a:off x="3617363" y="1690163"/>
            <a:ext cx="38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01</a:t>
            </a:r>
            <a:endParaRPr sz="1800" u="sng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09" name="Google Shape;409;p22"/>
          <p:cNvSpPr/>
          <p:nvPr/>
        </p:nvSpPr>
        <p:spPr>
          <a:xfrm flipH="1">
            <a:off x="4005490" y="2261760"/>
            <a:ext cx="4176300" cy="441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Kartheek Dabbiru</a:t>
            </a:r>
            <a:endParaRPr sz="17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10" name="Google Shape;410;p22"/>
          <p:cNvSpPr txBox="1"/>
          <p:nvPr/>
        </p:nvSpPr>
        <p:spPr>
          <a:xfrm>
            <a:off x="3617363" y="2253416"/>
            <a:ext cx="38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02</a:t>
            </a:r>
            <a:endParaRPr sz="1800" u="sng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11" name="Google Shape;411;p22"/>
          <p:cNvSpPr/>
          <p:nvPr/>
        </p:nvSpPr>
        <p:spPr>
          <a:xfrm flipH="1">
            <a:off x="4005490" y="2825583"/>
            <a:ext cx="4176300" cy="4416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Sahil Gadge</a:t>
            </a:r>
            <a:endParaRPr sz="17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12" name="Google Shape;412;p22"/>
          <p:cNvSpPr txBox="1"/>
          <p:nvPr/>
        </p:nvSpPr>
        <p:spPr>
          <a:xfrm>
            <a:off x="3617363" y="2816670"/>
            <a:ext cx="38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03</a:t>
            </a:r>
            <a:endParaRPr sz="1800" u="sng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13" name="Google Shape;413;p22"/>
          <p:cNvSpPr/>
          <p:nvPr/>
        </p:nvSpPr>
        <p:spPr>
          <a:xfrm flipH="1">
            <a:off x="4005490" y="3389405"/>
            <a:ext cx="4176300" cy="4416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Keerthana Sagar Sathish Babu</a:t>
            </a:r>
            <a:endParaRPr sz="17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14" name="Google Shape;414;p22"/>
          <p:cNvSpPr txBox="1"/>
          <p:nvPr/>
        </p:nvSpPr>
        <p:spPr>
          <a:xfrm>
            <a:off x="3617363" y="3379924"/>
            <a:ext cx="38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04</a:t>
            </a:r>
            <a:endParaRPr sz="1800" u="sng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15" name="Google Shape;415;p22"/>
          <p:cNvSpPr/>
          <p:nvPr/>
        </p:nvSpPr>
        <p:spPr>
          <a:xfrm flipH="1">
            <a:off x="4005490" y="3953228"/>
            <a:ext cx="4176300" cy="4416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Anwesh Kumar Singh</a:t>
            </a:r>
            <a:endParaRPr sz="17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406" name="Google Shape;406;p22"/>
          <p:cNvSpPr txBox="1"/>
          <p:nvPr/>
        </p:nvSpPr>
        <p:spPr>
          <a:xfrm>
            <a:off x="3617363" y="3943178"/>
            <a:ext cx="38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05</a:t>
            </a:r>
            <a:endParaRPr sz="1800" u="sng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Statement/ Objective</a:t>
            </a:r>
            <a:endParaRPr/>
          </a:p>
        </p:txBody>
      </p:sp>
      <p:grpSp>
        <p:nvGrpSpPr>
          <p:cNvPr id="421" name="Google Shape;421;p23"/>
          <p:cNvGrpSpPr/>
          <p:nvPr/>
        </p:nvGrpSpPr>
        <p:grpSpPr>
          <a:xfrm>
            <a:off x="5558172" y="1224462"/>
            <a:ext cx="3095796" cy="3511715"/>
            <a:chOff x="5276497" y="1224462"/>
            <a:chExt cx="3095796" cy="3511715"/>
          </a:xfrm>
        </p:grpSpPr>
        <p:grpSp>
          <p:nvGrpSpPr>
            <p:cNvPr id="422" name="Google Shape;422;p23"/>
            <p:cNvGrpSpPr/>
            <p:nvPr/>
          </p:nvGrpSpPr>
          <p:grpSpPr>
            <a:xfrm flipH="1">
              <a:off x="5276497" y="4685097"/>
              <a:ext cx="3095796" cy="51081"/>
              <a:chOff x="5638950" y="4069774"/>
              <a:chExt cx="2579400" cy="42560"/>
            </a:xfrm>
          </p:grpSpPr>
          <p:sp>
            <p:nvSpPr>
              <p:cNvPr id="423" name="Google Shape;423;p23"/>
              <p:cNvSpPr/>
              <p:nvPr/>
            </p:nvSpPr>
            <p:spPr>
              <a:xfrm rot="5400000">
                <a:off x="6087689" y="3987641"/>
                <a:ext cx="42560" cy="206826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0631" extrusionOk="0">
                    <a:moveTo>
                      <a:pt x="0" y="0"/>
                    </a:moveTo>
                    <a:lnTo>
                      <a:pt x="0" y="20630"/>
                    </a:lnTo>
                    <a:lnTo>
                      <a:pt x="559" y="20630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24" name="Google Shape;424;p23"/>
              <p:cNvCxnSpPr/>
              <p:nvPr/>
            </p:nvCxnSpPr>
            <p:spPr>
              <a:xfrm>
                <a:off x="5638950" y="4108193"/>
                <a:ext cx="2579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25" name="Google Shape;425;p23"/>
            <p:cNvGrpSpPr/>
            <p:nvPr/>
          </p:nvGrpSpPr>
          <p:grpSpPr>
            <a:xfrm>
              <a:off x="5613730" y="1224462"/>
              <a:ext cx="2582905" cy="3504837"/>
              <a:chOff x="6079351" y="1210839"/>
              <a:chExt cx="2152062" cy="2920210"/>
            </a:xfrm>
          </p:grpSpPr>
          <p:sp>
            <p:nvSpPr>
              <p:cNvPr id="426" name="Google Shape;426;p23"/>
              <p:cNvSpPr/>
              <p:nvPr/>
            </p:nvSpPr>
            <p:spPr>
              <a:xfrm flipH="1">
                <a:off x="7887262" y="2356283"/>
                <a:ext cx="42784" cy="1743681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0631" extrusionOk="0">
                    <a:moveTo>
                      <a:pt x="0" y="0"/>
                    </a:moveTo>
                    <a:lnTo>
                      <a:pt x="0" y="20630"/>
                    </a:lnTo>
                    <a:lnTo>
                      <a:pt x="559" y="20630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3"/>
              <p:cNvSpPr/>
              <p:nvPr/>
            </p:nvSpPr>
            <p:spPr>
              <a:xfrm flipH="1">
                <a:off x="7585886" y="2018468"/>
                <a:ext cx="645528" cy="484413"/>
              </a:xfrm>
              <a:custGeom>
                <a:avLst/>
                <a:gdLst/>
                <a:ahLst/>
                <a:cxnLst/>
                <a:rect l="l" t="t" r="r" b="b"/>
                <a:pathLst>
                  <a:path w="8446" h="6338" extrusionOk="0">
                    <a:moveTo>
                      <a:pt x="1149" y="1"/>
                    </a:moveTo>
                    <a:lnTo>
                      <a:pt x="1" y="6338"/>
                    </a:lnTo>
                    <a:lnTo>
                      <a:pt x="8445" y="6338"/>
                    </a:lnTo>
                    <a:lnTo>
                      <a:pt x="7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3"/>
              <p:cNvSpPr/>
              <p:nvPr/>
            </p:nvSpPr>
            <p:spPr>
              <a:xfrm flipH="1">
                <a:off x="7323929" y="1283446"/>
                <a:ext cx="79258" cy="35264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4614" extrusionOk="0">
                    <a:moveTo>
                      <a:pt x="749" y="1"/>
                    </a:moveTo>
                    <a:lnTo>
                      <a:pt x="0" y="49"/>
                    </a:lnTo>
                    <a:lnTo>
                      <a:pt x="288" y="4614"/>
                    </a:lnTo>
                    <a:lnTo>
                      <a:pt x="1037" y="4567"/>
                    </a:lnTo>
                    <a:lnTo>
                      <a:pt x="74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3"/>
              <p:cNvSpPr/>
              <p:nvPr/>
            </p:nvSpPr>
            <p:spPr>
              <a:xfrm flipH="1">
                <a:off x="7250251" y="1368588"/>
                <a:ext cx="79258" cy="268116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3508" extrusionOk="0">
                    <a:moveTo>
                      <a:pt x="749" y="0"/>
                    </a:moveTo>
                    <a:lnTo>
                      <a:pt x="1" y="63"/>
                    </a:lnTo>
                    <a:lnTo>
                      <a:pt x="289" y="3508"/>
                    </a:lnTo>
                    <a:lnTo>
                      <a:pt x="1037" y="3445"/>
                    </a:lnTo>
                    <a:lnTo>
                      <a:pt x="74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3"/>
              <p:cNvSpPr/>
              <p:nvPr/>
            </p:nvSpPr>
            <p:spPr>
              <a:xfrm flipH="1">
                <a:off x="7149823" y="1238506"/>
                <a:ext cx="107996" cy="398200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5210" extrusionOk="0">
                    <a:moveTo>
                      <a:pt x="1124" y="0"/>
                    </a:moveTo>
                    <a:lnTo>
                      <a:pt x="0" y="63"/>
                    </a:lnTo>
                    <a:lnTo>
                      <a:pt x="290" y="5210"/>
                    </a:lnTo>
                    <a:lnTo>
                      <a:pt x="1412" y="5147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3"/>
              <p:cNvSpPr/>
              <p:nvPr/>
            </p:nvSpPr>
            <p:spPr>
              <a:xfrm flipH="1">
                <a:off x="7078132" y="1313024"/>
                <a:ext cx="79334" cy="323222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4229" extrusionOk="0">
                    <a:moveTo>
                      <a:pt x="748" y="0"/>
                    </a:moveTo>
                    <a:lnTo>
                      <a:pt x="1" y="52"/>
                    </a:lnTo>
                    <a:lnTo>
                      <a:pt x="289" y="4229"/>
                    </a:lnTo>
                    <a:lnTo>
                      <a:pt x="1038" y="4177"/>
                    </a:lnTo>
                    <a:lnTo>
                      <a:pt x="7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3"/>
              <p:cNvSpPr/>
              <p:nvPr/>
            </p:nvSpPr>
            <p:spPr>
              <a:xfrm flipH="1">
                <a:off x="6940941" y="1343290"/>
                <a:ext cx="122517" cy="296548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3880" extrusionOk="0">
                    <a:moveTo>
                      <a:pt x="487" y="1"/>
                    </a:moveTo>
                    <a:lnTo>
                      <a:pt x="1" y="3735"/>
                    </a:lnTo>
                    <a:lnTo>
                      <a:pt x="1117" y="3880"/>
                    </a:lnTo>
                    <a:lnTo>
                      <a:pt x="1602" y="146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3"/>
              <p:cNvSpPr/>
              <p:nvPr/>
            </p:nvSpPr>
            <p:spPr>
              <a:xfrm flipH="1">
                <a:off x="6827673" y="1210839"/>
                <a:ext cx="135969" cy="428696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5609" extrusionOk="0">
                    <a:moveTo>
                      <a:pt x="661" y="1"/>
                    </a:moveTo>
                    <a:lnTo>
                      <a:pt x="0" y="5473"/>
                    </a:lnTo>
                    <a:lnTo>
                      <a:pt x="1117" y="5608"/>
                    </a:lnTo>
                    <a:lnTo>
                      <a:pt x="1778" y="136"/>
                    </a:lnTo>
                    <a:lnTo>
                      <a:pt x="66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3"/>
              <p:cNvSpPr/>
              <p:nvPr/>
            </p:nvSpPr>
            <p:spPr>
              <a:xfrm flipH="1">
                <a:off x="6755983" y="1272593"/>
                <a:ext cx="107384" cy="365718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4785" extrusionOk="0">
                    <a:moveTo>
                      <a:pt x="662" y="0"/>
                    </a:moveTo>
                    <a:lnTo>
                      <a:pt x="1" y="4680"/>
                    </a:lnTo>
                    <a:lnTo>
                      <a:pt x="744" y="4784"/>
                    </a:lnTo>
                    <a:lnTo>
                      <a:pt x="1405" y="105"/>
                    </a:lnTo>
                    <a:lnTo>
                      <a:pt x="66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3"/>
              <p:cNvSpPr/>
              <p:nvPr/>
            </p:nvSpPr>
            <p:spPr>
              <a:xfrm flipH="1">
                <a:off x="6655707" y="1242786"/>
                <a:ext cx="135816" cy="397054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5195" extrusionOk="0">
                    <a:moveTo>
                      <a:pt x="661" y="0"/>
                    </a:moveTo>
                    <a:lnTo>
                      <a:pt x="0" y="5050"/>
                    </a:lnTo>
                    <a:lnTo>
                      <a:pt x="1116" y="5195"/>
                    </a:lnTo>
                    <a:lnTo>
                      <a:pt x="1777" y="147"/>
                    </a:lnTo>
                    <a:lnTo>
                      <a:pt x="66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3"/>
              <p:cNvSpPr/>
              <p:nvPr/>
            </p:nvSpPr>
            <p:spPr>
              <a:xfrm flipH="1">
                <a:off x="6393629" y="1529548"/>
                <a:ext cx="365947" cy="88430"/>
              </a:xfrm>
              <a:custGeom>
                <a:avLst/>
                <a:gdLst/>
                <a:ahLst/>
                <a:cxnLst/>
                <a:rect l="l" t="t" r="r" b="b"/>
                <a:pathLst>
                  <a:path w="4788" h="1157" extrusionOk="0">
                    <a:moveTo>
                      <a:pt x="1" y="0"/>
                    </a:moveTo>
                    <a:lnTo>
                      <a:pt x="1" y="1157"/>
                    </a:lnTo>
                    <a:lnTo>
                      <a:pt x="4787" y="1157"/>
                    </a:lnTo>
                    <a:lnTo>
                      <a:pt x="47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3"/>
              <p:cNvSpPr/>
              <p:nvPr/>
            </p:nvSpPr>
            <p:spPr>
              <a:xfrm flipH="1">
                <a:off x="6442545" y="1438444"/>
                <a:ext cx="274766" cy="77424"/>
              </a:xfrm>
              <a:custGeom>
                <a:avLst/>
                <a:gdLst/>
                <a:ahLst/>
                <a:cxnLst/>
                <a:rect l="l" t="t" r="r" b="b"/>
                <a:pathLst>
                  <a:path w="3595" h="1013" extrusionOk="0">
                    <a:moveTo>
                      <a:pt x="0" y="1"/>
                    </a:moveTo>
                    <a:lnTo>
                      <a:pt x="0" y="1013"/>
                    </a:lnTo>
                    <a:lnTo>
                      <a:pt x="3594" y="1013"/>
                    </a:lnTo>
                    <a:lnTo>
                      <a:pt x="35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3"/>
              <p:cNvSpPr/>
              <p:nvPr/>
            </p:nvSpPr>
            <p:spPr>
              <a:xfrm flipH="1">
                <a:off x="6519815" y="1375467"/>
                <a:ext cx="218208" cy="4646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608" extrusionOk="0">
                    <a:moveTo>
                      <a:pt x="0" y="1"/>
                    </a:moveTo>
                    <a:lnTo>
                      <a:pt x="0" y="608"/>
                    </a:lnTo>
                    <a:lnTo>
                      <a:pt x="2855" y="608"/>
                    </a:lnTo>
                    <a:lnTo>
                      <a:pt x="285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3"/>
              <p:cNvSpPr/>
              <p:nvPr/>
            </p:nvSpPr>
            <p:spPr>
              <a:xfrm flipH="1">
                <a:off x="6337293" y="1608575"/>
                <a:ext cx="1114044" cy="66647"/>
              </a:xfrm>
              <a:custGeom>
                <a:avLst/>
                <a:gdLst/>
                <a:ahLst/>
                <a:cxnLst/>
                <a:rect l="l" t="t" r="r" b="b"/>
                <a:pathLst>
                  <a:path w="14576" h="872" extrusionOk="0">
                    <a:moveTo>
                      <a:pt x="0" y="1"/>
                    </a:moveTo>
                    <a:lnTo>
                      <a:pt x="0" y="872"/>
                    </a:lnTo>
                    <a:lnTo>
                      <a:pt x="14576" y="872"/>
                    </a:lnTo>
                    <a:lnTo>
                      <a:pt x="145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3"/>
              <p:cNvSpPr/>
              <p:nvPr/>
            </p:nvSpPr>
            <p:spPr>
              <a:xfrm flipH="1">
                <a:off x="6385378" y="1769458"/>
                <a:ext cx="79411" cy="352572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4613" extrusionOk="0">
                    <a:moveTo>
                      <a:pt x="290" y="0"/>
                    </a:moveTo>
                    <a:lnTo>
                      <a:pt x="1" y="4566"/>
                    </a:lnTo>
                    <a:lnTo>
                      <a:pt x="750" y="4613"/>
                    </a:lnTo>
                    <a:lnTo>
                      <a:pt x="1039" y="47"/>
                    </a:lnTo>
                    <a:lnTo>
                      <a:pt x="2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3"/>
              <p:cNvSpPr/>
              <p:nvPr/>
            </p:nvSpPr>
            <p:spPr>
              <a:xfrm flipH="1">
                <a:off x="6459056" y="1854524"/>
                <a:ext cx="79334" cy="268116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3508" extrusionOk="0">
                    <a:moveTo>
                      <a:pt x="289" y="1"/>
                    </a:moveTo>
                    <a:lnTo>
                      <a:pt x="0" y="3445"/>
                    </a:lnTo>
                    <a:lnTo>
                      <a:pt x="748" y="3508"/>
                    </a:lnTo>
                    <a:lnTo>
                      <a:pt x="1037" y="64"/>
                    </a:lnTo>
                    <a:lnTo>
                      <a:pt x="2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3"/>
              <p:cNvSpPr/>
              <p:nvPr/>
            </p:nvSpPr>
            <p:spPr>
              <a:xfrm flipH="1">
                <a:off x="6530746" y="1724442"/>
                <a:ext cx="108072" cy="398200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5210" extrusionOk="0">
                    <a:moveTo>
                      <a:pt x="290" y="1"/>
                    </a:moveTo>
                    <a:lnTo>
                      <a:pt x="1" y="5147"/>
                    </a:lnTo>
                    <a:lnTo>
                      <a:pt x="1124" y="5210"/>
                    </a:lnTo>
                    <a:lnTo>
                      <a:pt x="1414" y="63"/>
                    </a:lnTo>
                    <a:lnTo>
                      <a:pt x="29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3"/>
              <p:cNvSpPr/>
              <p:nvPr/>
            </p:nvSpPr>
            <p:spPr>
              <a:xfrm flipH="1">
                <a:off x="6631098" y="1798960"/>
                <a:ext cx="79334" cy="323299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4230" extrusionOk="0">
                    <a:moveTo>
                      <a:pt x="288" y="1"/>
                    </a:moveTo>
                    <a:lnTo>
                      <a:pt x="0" y="4178"/>
                    </a:lnTo>
                    <a:lnTo>
                      <a:pt x="748" y="4229"/>
                    </a:lnTo>
                    <a:lnTo>
                      <a:pt x="1037" y="52"/>
                    </a:lnTo>
                    <a:lnTo>
                      <a:pt x="2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3"/>
              <p:cNvSpPr/>
              <p:nvPr/>
            </p:nvSpPr>
            <p:spPr>
              <a:xfrm flipH="1">
                <a:off x="6725258" y="1829302"/>
                <a:ext cx="122441" cy="296548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3880" extrusionOk="0">
                    <a:moveTo>
                      <a:pt x="1116" y="0"/>
                    </a:moveTo>
                    <a:lnTo>
                      <a:pt x="0" y="146"/>
                    </a:lnTo>
                    <a:lnTo>
                      <a:pt x="486" y="3879"/>
                    </a:lnTo>
                    <a:lnTo>
                      <a:pt x="1602" y="3734"/>
                    </a:lnTo>
                    <a:lnTo>
                      <a:pt x="11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3"/>
              <p:cNvSpPr/>
              <p:nvPr/>
            </p:nvSpPr>
            <p:spPr>
              <a:xfrm flipH="1">
                <a:off x="6824922" y="1696851"/>
                <a:ext cx="136045" cy="428543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607" extrusionOk="0">
                    <a:moveTo>
                      <a:pt x="1119" y="0"/>
                    </a:moveTo>
                    <a:lnTo>
                      <a:pt x="1" y="135"/>
                    </a:lnTo>
                    <a:lnTo>
                      <a:pt x="662" y="5606"/>
                    </a:lnTo>
                    <a:lnTo>
                      <a:pt x="1780" y="5472"/>
                    </a:ln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3"/>
              <p:cNvSpPr/>
              <p:nvPr/>
            </p:nvSpPr>
            <p:spPr>
              <a:xfrm flipH="1">
                <a:off x="6925274" y="1758529"/>
                <a:ext cx="107384" cy="365718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4785" extrusionOk="0">
                    <a:moveTo>
                      <a:pt x="743" y="0"/>
                    </a:moveTo>
                    <a:lnTo>
                      <a:pt x="0" y="106"/>
                    </a:lnTo>
                    <a:lnTo>
                      <a:pt x="662" y="4785"/>
                    </a:lnTo>
                    <a:lnTo>
                      <a:pt x="1404" y="4679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3"/>
              <p:cNvSpPr/>
              <p:nvPr/>
            </p:nvSpPr>
            <p:spPr>
              <a:xfrm flipH="1">
                <a:off x="6997040" y="1728722"/>
                <a:ext cx="135816" cy="397130"/>
              </a:xfrm>
              <a:custGeom>
                <a:avLst/>
                <a:gdLst/>
                <a:ahLst/>
                <a:cxnLst/>
                <a:rect l="l" t="t" r="r" b="b"/>
                <a:pathLst>
                  <a:path w="1777" h="5196" extrusionOk="0">
                    <a:moveTo>
                      <a:pt x="1116" y="1"/>
                    </a:moveTo>
                    <a:lnTo>
                      <a:pt x="0" y="147"/>
                    </a:lnTo>
                    <a:lnTo>
                      <a:pt x="661" y="5195"/>
                    </a:lnTo>
                    <a:lnTo>
                      <a:pt x="1777" y="5049"/>
                    </a:lnTo>
                    <a:lnTo>
                      <a:pt x="11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3"/>
              <p:cNvSpPr/>
              <p:nvPr/>
            </p:nvSpPr>
            <p:spPr>
              <a:xfrm flipH="1">
                <a:off x="7028985" y="2015407"/>
                <a:ext cx="366023" cy="88582"/>
              </a:xfrm>
              <a:custGeom>
                <a:avLst/>
                <a:gdLst/>
                <a:ahLst/>
                <a:cxnLst/>
                <a:rect l="l" t="t" r="r" b="b"/>
                <a:pathLst>
                  <a:path w="4789" h="1159" extrusionOk="0">
                    <a:moveTo>
                      <a:pt x="1" y="0"/>
                    </a:moveTo>
                    <a:lnTo>
                      <a:pt x="1" y="1158"/>
                    </a:lnTo>
                    <a:lnTo>
                      <a:pt x="4788" y="1158"/>
                    </a:lnTo>
                    <a:lnTo>
                      <a:pt x="47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3"/>
              <p:cNvSpPr/>
              <p:nvPr/>
            </p:nvSpPr>
            <p:spPr>
              <a:xfrm flipH="1">
                <a:off x="7071175" y="1924456"/>
                <a:ext cx="274842" cy="77347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1012" extrusionOk="0">
                    <a:moveTo>
                      <a:pt x="1" y="0"/>
                    </a:moveTo>
                    <a:lnTo>
                      <a:pt x="1" y="1012"/>
                    </a:lnTo>
                    <a:lnTo>
                      <a:pt x="3595" y="1012"/>
                    </a:lnTo>
                    <a:lnTo>
                      <a:pt x="359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3"/>
              <p:cNvSpPr/>
              <p:nvPr/>
            </p:nvSpPr>
            <p:spPr>
              <a:xfrm flipH="1">
                <a:off x="7050540" y="1861326"/>
                <a:ext cx="218208" cy="4646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608" extrusionOk="0">
                    <a:moveTo>
                      <a:pt x="0" y="1"/>
                    </a:moveTo>
                    <a:lnTo>
                      <a:pt x="0" y="608"/>
                    </a:lnTo>
                    <a:lnTo>
                      <a:pt x="2855" y="608"/>
                    </a:lnTo>
                    <a:lnTo>
                      <a:pt x="285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3"/>
              <p:cNvSpPr/>
              <p:nvPr/>
            </p:nvSpPr>
            <p:spPr>
              <a:xfrm flipH="1">
                <a:off x="6337293" y="2094435"/>
                <a:ext cx="1114044" cy="66647"/>
              </a:xfrm>
              <a:custGeom>
                <a:avLst/>
                <a:gdLst/>
                <a:ahLst/>
                <a:cxnLst/>
                <a:rect l="l" t="t" r="r" b="b"/>
                <a:pathLst>
                  <a:path w="14576" h="872" extrusionOk="0">
                    <a:moveTo>
                      <a:pt x="0" y="1"/>
                    </a:moveTo>
                    <a:lnTo>
                      <a:pt x="0" y="872"/>
                    </a:lnTo>
                    <a:lnTo>
                      <a:pt x="14576" y="872"/>
                    </a:lnTo>
                    <a:lnTo>
                      <a:pt x="145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3"/>
              <p:cNvSpPr/>
              <p:nvPr/>
            </p:nvSpPr>
            <p:spPr>
              <a:xfrm flipH="1">
                <a:off x="6327214" y="3313936"/>
                <a:ext cx="215456" cy="811610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10619" extrusionOk="0">
                    <a:moveTo>
                      <a:pt x="1634" y="0"/>
                    </a:moveTo>
                    <a:lnTo>
                      <a:pt x="0" y="10618"/>
                    </a:lnTo>
                    <a:lnTo>
                      <a:pt x="592" y="10618"/>
                    </a:lnTo>
                    <a:lnTo>
                      <a:pt x="28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3"/>
              <p:cNvSpPr/>
              <p:nvPr/>
            </p:nvSpPr>
            <p:spPr>
              <a:xfrm flipH="1">
                <a:off x="6574845" y="3319439"/>
                <a:ext cx="215456" cy="811610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10619" extrusionOk="0">
                    <a:moveTo>
                      <a:pt x="1633" y="0"/>
                    </a:moveTo>
                    <a:lnTo>
                      <a:pt x="0" y="10618"/>
                    </a:lnTo>
                    <a:lnTo>
                      <a:pt x="593" y="10618"/>
                    </a:lnTo>
                    <a:lnTo>
                      <a:pt x="28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3"/>
              <p:cNvSpPr/>
              <p:nvPr/>
            </p:nvSpPr>
            <p:spPr>
              <a:xfrm flipH="1">
                <a:off x="6403252" y="2855668"/>
                <a:ext cx="1065281" cy="480133"/>
              </a:xfrm>
              <a:custGeom>
                <a:avLst/>
                <a:gdLst/>
                <a:ahLst/>
                <a:cxnLst/>
                <a:rect l="l" t="t" r="r" b="b"/>
                <a:pathLst>
                  <a:path w="13938" h="6282" extrusionOk="0">
                    <a:moveTo>
                      <a:pt x="120" y="0"/>
                    </a:moveTo>
                    <a:lnTo>
                      <a:pt x="25" y="4077"/>
                    </a:lnTo>
                    <a:cubicBezTo>
                      <a:pt x="0" y="5140"/>
                      <a:pt x="841" y="6021"/>
                      <a:pt x="1905" y="6047"/>
                    </a:cubicBezTo>
                    <a:lnTo>
                      <a:pt x="11891" y="6281"/>
                    </a:lnTo>
                    <a:cubicBezTo>
                      <a:pt x="11907" y="6281"/>
                      <a:pt x="11922" y="6281"/>
                      <a:pt x="11938" y="6281"/>
                    </a:cubicBezTo>
                    <a:cubicBezTo>
                      <a:pt x="12980" y="6281"/>
                      <a:pt x="13837" y="5448"/>
                      <a:pt x="13862" y="4400"/>
                    </a:cubicBezTo>
                    <a:lnTo>
                      <a:pt x="13912" y="2250"/>
                    </a:lnTo>
                    <a:cubicBezTo>
                      <a:pt x="13938" y="1187"/>
                      <a:pt x="13095" y="304"/>
                      <a:pt x="12032" y="279"/>
                    </a:cubicBez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3"/>
              <p:cNvSpPr/>
              <p:nvPr/>
            </p:nvSpPr>
            <p:spPr>
              <a:xfrm flipH="1">
                <a:off x="6843871" y="2361630"/>
                <a:ext cx="627567" cy="924268"/>
              </a:xfrm>
              <a:custGeom>
                <a:avLst/>
                <a:gdLst/>
                <a:ahLst/>
                <a:cxnLst/>
                <a:rect l="l" t="t" r="r" b="b"/>
                <a:pathLst>
                  <a:path w="8211" h="12093" extrusionOk="0">
                    <a:moveTo>
                      <a:pt x="3828" y="1"/>
                    </a:moveTo>
                    <a:cubicBezTo>
                      <a:pt x="1849" y="1"/>
                      <a:pt x="221" y="1582"/>
                      <a:pt x="175" y="3571"/>
                    </a:cubicBezTo>
                    <a:lnTo>
                      <a:pt x="27" y="9905"/>
                    </a:lnTo>
                    <a:cubicBezTo>
                      <a:pt x="0" y="11010"/>
                      <a:pt x="875" y="11926"/>
                      <a:pt x="1980" y="11953"/>
                    </a:cubicBezTo>
                    <a:lnTo>
                      <a:pt x="7967" y="12092"/>
                    </a:lnTo>
                    <a:lnTo>
                      <a:pt x="8163" y="3758"/>
                    </a:lnTo>
                    <a:cubicBezTo>
                      <a:pt x="8211" y="1739"/>
                      <a:pt x="6612" y="66"/>
                      <a:pt x="4595" y="18"/>
                    </a:cubicBezTo>
                    <a:lnTo>
                      <a:pt x="3915" y="2"/>
                    </a:lnTo>
                    <a:cubicBezTo>
                      <a:pt x="3886" y="1"/>
                      <a:pt x="3857" y="1"/>
                      <a:pt x="38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3"/>
              <p:cNvSpPr/>
              <p:nvPr/>
            </p:nvSpPr>
            <p:spPr>
              <a:xfrm flipH="1">
                <a:off x="6884686" y="2363847"/>
                <a:ext cx="493509" cy="922052"/>
              </a:xfrm>
              <a:custGeom>
                <a:avLst/>
                <a:gdLst/>
                <a:ahLst/>
                <a:cxnLst/>
                <a:rect l="l" t="t" r="r" b="b"/>
                <a:pathLst>
                  <a:path w="6457" h="12064" extrusionOk="0">
                    <a:moveTo>
                      <a:pt x="3302" y="1"/>
                    </a:moveTo>
                    <a:cubicBezTo>
                      <a:pt x="1617" y="1"/>
                      <a:pt x="230" y="1348"/>
                      <a:pt x="191" y="3041"/>
                    </a:cubicBezTo>
                    <a:lnTo>
                      <a:pt x="23" y="10213"/>
                    </a:lnTo>
                    <a:cubicBezTo>
                      <a:pt x="0" y="11154"/>
                      <a:pt x="745" y="11935"/>
                      <a:pt x="1686" y="11958"/>
                    </a:cubicBezTo>
                    <a:lnTo>
                      <a:pt x="6209" y="12063"/>
                    </a:lnTo>
                    <a:lnTo>
                      <a:pt x="6417" y="3187"/>
                    </a:lnTo>
                    <a:cubicBezTo>
                      <a:pt x="6457" y="1468"/>
                      <a:pt x="5095" y="43"/>
                      <a:pt x="3376" y="1"/>
                    </a:cubicBezTo>
                    <a:cubicBezTo>
                      <a:pt x="3351" y="1"/>
                      <a:pt x="3327" y="1"/>
                      <a:pt x="33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3"/>
              <p:cNvSpPr/>
              <p:nvPr/>
            </p:nvSpPr>
            <p:spPr>
              <a:xfrm flipH="1">
                <a:off x="6773023" y="2904047"/>
                <a:ext cx="508718" cy="368622"/>
              </a:xfrm>
              <a:custGeom>
                <a:avLst/>
                <a:gdLst/>
                <a:ahLst/>
                <a:cxnLst/>
                <a:rect l="l" t="t" r="r" b="b"/>
                <a:pathLst>
                  <a:path w="6656" h="4823" extrusionOk="0">
                    <a:moveTo>
                      <a:pt x="1822" y="1"/>
                    </a:moveTo>
                    <a:lnTo>
                      <a:pt x="708" y="299"/>
                    </a:lnTo>
                    <a:lnTo>
                      <a:pt x="448" y="1287"/>
                    </a:lnTo>
                    <a:cubicBezTo>
                      <a:pt x="0" y="2981"/>
                      <a:pt x="1230" y="4648"/>
                      <a:pt x="2967" y="4733"/>
                    </a:cubicBezTo>
                    <a:cubicBezTo>
                      <a:pt x="2992" y="4737"/>
                      <a:pt x="3017" y="4738"/>
                      <a:pt x="3042" y="4738"/>
                    </a:cubicBezTo>
                    <a:lnTo>
                      <a:pt x="6656" y="4822"/>
                    </a:lnTo>
                    <a:lnTo>
                      <a:pt x="6352" y="1444"/>
                    </a:lnTo>
                    <a:lnTo>
                      <a:pt x="6282" y="400"/>
                    </a:lnTo>
                    <a:lnTo>
                      <a:pt x="18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3"/>
              <p:cNvSpPr/>
              <p:nvPr/>
            </p:nvSpPr>
            <p:spPr>
              <a:xfrm flipH="1">
                <a:off x="6324997" y="3076013"/>
                <a:ext cx="275301" cy="911963"/>
              </a:xfrm>
              <a:custGeom>
                <a:avLst/>
                <a:gdLst/>
                <a:ahLst/>
                <a:cxnLst/>
                <a:rect l="l" t="t" r="r" b="b"/>
                <a:pathLst>
                  <a:path w="3602" h="11932" extrusionOk="0">
                    <a:moveTo>
                      <a:pt x="1678" y="0"/>
                    </a:moveTo>
                    <a:cubicBezTo>
                      <a:pt x="1624" y="0"/>
                      <a:pt x="1570" y="3"/>
                      <a:pt x="1514" y="7"/>
                    </a:cubicBezTo>
                    <a:cubicBezTo>
                      <a:pt x="1" y="2775"/>
                      <a:pt x="1774" y="9914"/>
                      <a:pt x="1441" y="11932"/>
                    </a:cubicBezTo>
                    <a:lnTo>
                      <a:pt x="3284" y="11885"/>
                    </a:lnTo>
                    <a:lnTo>
                      <a:pt x="3572" y="1948"/>
                    </a:lnTo>
                    <a:cubicBezTo>
                      <a:pt x="3602" y="873"/>
                      <a:pt x="2734" y="0"/>
                      <a:pt x="1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3"/>
              <p:cNvSpPr/>
              <p:nvPr/>
            </p:nvSpPr>
            <p:spPr>
              <a:xfrm flipH="1">
                <a:off x="6079351" y="3932018"/>
                <a:ext cx="497712" cy="199024"/>
              </a:xfrm>
              <a:custGeom>
                <a:avLst/>
                <a:gdLst/>
                <a:ahLst/>
                <a:cxnLst/>
                <a:rect l="l" t="t" r="r" b="b"/>
                <a:pathLst>
                  <a:path w="6512" h="2604" extrusionOk="0">
                    <a:moveTo>
                      <a:pt x="3370" y="0"/>
                    </a:moveTo>
                    <a:lnTo>
                      <a:pt x="2789" y="474"/>
                    </a:lnTo>
                    <a:lnTo>
                      <a:pt x="952" y="378"/>
                    </a:lnTo>
                    <a:cubicBezTo>
                      <a:pt x="1" y="1044"/>
                      <a:pt x="22" y="2598"/>
                      <a:pt x="22" y="2598"/>
                    </a:cubicBezTo>
                    <a:lnTo>
                      <a:pt x="6243" y="2603"/>
                    </a:lnTo>
                    <a:cubicBezTo>
                      <a:pt x="6511" y="1256"/>
                      <a:pt x="4076" y="881"/>
                      <a:pt x="4076" y="881"/>
                    </a:cubicBezTo>
                    <a:lnTo>
                      <a:pt x="337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3"/>
              <p:cNvSpPr/>
              <p:nvPr/>
            </p:nvSpPr>
            <p:spPr>
              <a:xfrm flipH="1">
                <a:off x="6278143" y="3014411"/>
                <a:ext cx="518195" cy="888652"/>
              </a:xfrm>
              <a:custGeom>
                <a:avLst/>
                <a:gdLst/>
                <a:ahLst/>
                <a:cxnLst/>
                <a:rect l="l" t="t" r="r" b="b"/>
                <a:pathLst>
                  <a:path w="6780" h="11627" extrusionOk="0">
                    <a:moveTo>
                      <a:pt x="1" y="0"/>
                    </a:moveTo>
                    <a:lnTo>
                      <a:pt x="556" y="3384"/>
                    </a:lnTo>
                    <a:lnTo>
                      <a:pt x="3183" y="3446"/>
                    </a:lnTo>
                    <a:cubicBezTo>
                      <a:pt x="3183" y="3446"/>
                      <a:pt x="2845" y="6701"/>
                      <a:pt x="3099" y="10347"/>
                    </a:cubicBezTo>
                    <a:cubicBezTo>
                      <a:pt x="3127" y="10749"/>
                      <a:pt x="3163" y="11157"/>
                      <a:pt x="3206" y="11566"/>
                    </a:cubicBezTo>
                    <a:lnTo>
                      <a:pt x="6538" y="11627"/>
                    </a:lnTo>
                    <a:lnTo>
                      <a:pt x="6780" y="10441"/>
                    </a:lnTo>
                    <a:lnTo>
                      <a:pt x="6466" y="10426"/>
                    </a:lnTo>
                    <a:lnTo>
                      <a:pt x="6372" y="2162"/>
                    </a:lnTo>
                    <a:cubicBezTo>
                      <a:pt x="6360" y="1040"/>
                      <a:pt x="5459" y="128"/>
                      <a:pt x="4338" y="10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3"/>
              <p:cNvSpPr/>
              <p:nvPr/>
            </p:nvSpPr>
            <p:spPr>
              <a:xfrm flipH="1">
                <a:off x="6465168" y="3179039"/>
                <a:ext cx="256270" cy="628407"/>
              </a:xfrm>
              <a:custGeom>
                <a:avLst/>
                <a:gdLst/>
                <a:ahLst/>
                <a:cxnLst/>
                <a:rect l="l" t="t" r="r" b="b"/>
                <a:pathLst>
                  <a:path w="3353" h="8222" extrusionOk="0">
                    <a:moveTo>
                      <a:pt x="1004" y="0"/>
                    </a:moveTo>
                    <a:lnTo>
                      <a:pt x="0" y="1240"/>
                    </a:lnTo>
                    <a:lnTo>
                      <a:pt x="2203" y="1292"/>
                    </a:lnTo>
                    <a:cubicBezTo>
                      <a:pt x="2203" y="1292"/>
                      <a:pt x="1865" y="4547"/>
                      <a:pt x="2119" y="8193"/>
                    </a:cubicBezTo>
                    <a:lnTo>
                      <a:pt x="3352" y="8222"/>
                    </a:lnTo>
                    <a:lnTo>
                      <a:pt x="2987" y="8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3"/>
              <p:cNvSpPr/>
              <p:nvPr/>
            </p:nvSpPr>
            <p:spPr>
              <a:xfrm flipH="1">
                <a:off x="6312157" y="3805680"/>
                <a:ext cx="22608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70" fill="none" extrusionOk="0">
                    <a:moveTo>
                      <a:pt x="2958" y="70"/>
                    </a:moveTo>
                    <a:lnTo>
                      <a:pt x="1" y="0"/>
                    </a:lnTo>
                  </a:path>
                </a:pathLst>
              </a:custGeom>
              <a:noFill/>
              <a:ln w="475" cap="flat" cmpd="sng">
                <a:solidFill>
                  <a:srgbClr val="3B3B3A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3"/>
              <p:cNvSpPr/>
              <p:nvPr/>
            </p:nvSpPr>
            <p:spPr>
              <a:xfrm flipH="1">
                <a:off x="6691704" y="3055147"/>
                <a:ext cx="317032" cy="949337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12421" extrusionOk="0">
                    <a:moveTo>
                      <a:pt x="2230" y="0"/>
                    </a:moveTo>
                    <a:cubicBezTo>
                      <a:pt x="262" y="2466"/>
                      <a:pt x="483" y="9554"/>
                      <a:pt x="1" y="12270"/>
                    </a:cubicBezTo>
                    <a:lnTo>
                      <a:pt x="1857" y="12421"/>
                    </a:lnTo>
                    <a:lnTo>
                      <a:pt x="3923" y="2267"/>
                    </a:lnTo>
                    <a:cubicBezTo>
                      <a:pt x="4148" y="1158"/>
                      <a:pt x="3358" y="100"/>
                      <a:pt x="2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3"/>
              <p:cNvSpPr/>
              <p:nvPr/>
            </p:nvSpPr>
            <p:spPr>
              <a:xfrm flipH="1">
                <a:off x="6588828" y="3927967"/>
                <a:ext cx="497559" cy="200094"/>
              </a:xfrm>
              <a:custGeom>
                <a:avLst/>
                <a:gdLst/>
                <a:ahLst/>
                <a:cxnLst/>
                <a:rect l="l" t="t" r="r" b="b"/>
                <a:pathLst>
                  <a:path w="6510" h="2618" extrusionOk="0">
                    <a:moveTo>
                      <a:pt x="3374" y="0"/>
                    </a:moveTo>
                    <a:lnTo>
                      <a:pt x="2791" y="474"/>
                    </a:lnTo>
                    <a:lnTo>
                      <a:pt x="954" y="370"/>
                    </a:lnTo>
                    <a:cubicBezTo>
                      <a:pt x="0" y="1030"/>
                      <a:pt x="14" y="2585"/>
                      <a:pt x="14" y="2585"/>
                    </a:cubicBezTo>
                    <a:lnTo>
                      <a:pt x="6235" y="2617"/>
                    </a:lnTo>
                    <a:cubicBezTo>
                      <a:pt x="6509" y="1272"/>
                      <a:pt x="4076" y="886"/>
                      <a:pt x="4076" y="886"/>
                    </a:cubicBezTo>
                    <a:lnTo>
                      <a:pt x="337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3"/>
              <p:cNvSpPr/>
              <p:nvPr/>
            </p:nvSpPr>
            <p:spPr>
              <a:xfrm flipH="1">
                <a:off x="6627807" y="3007303"/>
                <a:ext cx="469815" cy="895760"/>
              </a:xfrm>
              <a:custGeom>
                <a:avLst/>
                <a:gdLst/>
                <a:ahLst/>
                <a:cxnLst/>
                <a:rect l="l" t="t" r="r" b="b"/>
                <a:pathLst>
                  <a:path w="6147" h="11720" extrusionOk="0">
                    <a:moveTo>
                      <a:pt x="1" y="1"/>
                    </a:moveTo>
                    <a:lnTo>
                      <a:pt x="423" y="2572"/>
                    </a:lnTo>
                    <a:lnTo>
                      <a:pt x="557" y="3382"/>
                    </a:lnTo>
                    <a:lnTo>
                      <a:pt x="557" y="3386"/>
                    </a:lnTo>
                    <a:lnTo>
                      <a:pt x="2221" y="3425"/>
                    </a:lnTo>
                    <a:cubicBezTo>
                      <a:pt x="2221" y="3425"/>
                      <a:pt x="1317" y="7148"/>
                      <a:pt x="1074" y="10301"/>
                    </a:cubicBezTo>
                    <a:cubicBezTo>
                      <a:pt x="1042" y="10718"/>
                      <a:pt x="1022" y="11127"/>
                      <a:pt x="1017" y="11515"/>
                    </a:cubicBezTo>
                    <a:lnTo>
                      <a:pt x="4276" y="11720"/>
                    </a:lnTo>
                    <a:lnTo>
                      <a:pt x="4627" y="10391"/>
                    </a:lnTo>
                    <a:lnTo>
                      <a:pt x="4276" y="10375"/>
                    </a:lnTo>
                    <a:lnTo>
                      <a:pt x="5926" y="2247"/>
                    </a:lnTo>
                    <a:cubicBezTo>
                      <a:pt x="6147" y="1154"/>
                      <a:pt x="5326" y="125"/>
                      <a:pt x="4211" y="10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3"/>
              <p:cNvSpPr/>
              <p:nvPr/>
            </p:nvSpPr>
            <p:spPr>
              <a:xfrm flipH="1">
                <a:off x="6861376" y="2904047"/>
                <a:ext cx="420365" cy="891556"/>
              </a:xfrm>
              <a:custGeom>
                <a:avLst/>
                <a:gdLst/>
                <a:ahLst/>
                <a:cxnLst/>
                <a:rect l="l" t="t" r="r" b="b"/>
                <a:pathLst>
                  <a:path w="5500" h="11665" extrusionOk="0">
                    <a:moveTo>
                      <a:pt x="1822" y="1"/>
                    </a:moveTo>
                    <a:lnTo>
                      <a:pt x="708" y="299"/>
                    </a:lnTo>
                    <a:lnTo>
                      <a:pt x="448" y="1287"/>
                    </a:lnTo>
                    <a:cubicBezTo>
                      <a:pt x="0" y="2981"/>
                      <a:pt x="1230" y="4648"/>
                      <a:pt x="2967" y="4733"/>
                    </a:cubicBezTo>
                    <a:lnTo>
                      <a:pt x="2966" y="4737"/>
                    </a:lnTo>
                    <a:lnTo>
                      <a:pt x="4630" y="4776"/>
                    </a:lnTo>
                    <a:cubicBezTo>
                      <a:pt x="4630" y="4776"/>
                      <a:pt x="3726" y="8499"/>
                      <a:pt x="3483" y="11652"/>
                    </a:cubicBezTo>
                    <a:lnTo>
                      <a:pt x="4053" y="11664"/>
                    </a:lnTo>
                    <a:lnTo>
                      <a:pt x="5350" y="4793"/>
                    </a:lnTo>
                    <a:lnTo>
                      <a:pt x="5500" y="4001"/>
                    </a:lnTo>
                    <a:lnTo>
                      <a:pt x="3060" y="3943"/>
                    </a:lnTo>
                    <a:cubicBezTo>
                      <a:pt x="2982" y="3941"/>
                      <a:pt x="2905" y="3934"/>
                      <a:pt x="2832" y="3923"/>
                    </a:cubicBezTo>
                    <a:cubicBezTo>
                      <a:pt x="1826" y="3771"/>
                      <a:pt x="1139" y="2782"/>
                      <a:pt x="1387" y="1762"/>
                    </a:cubicBezTo>
                    <a:lnTo>
                      <a:pt x="18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3"/>
              <p:cNvSpPr/>
              <p:nvPr/>
            </p:nvSpPr>
            <p:spPr>
              <a:xfrm flipH="1">
                <a:off x="6779369" y="3794751"/>
                <a:ext cx="226156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70" fill="none" extrusionOk="0">
                    <a:moveTo>
                      <a:pt x="2958" y="70"/>
                    </a:moveTo>
                    <a:lnTo>
                      <a:pt x="1" y="0"/>
                    </a:lnTo>
                  </a:path>
                </a:pathLst>
              </a:custGeom>
              <a:noFill/>
              <a:ln w="475" cap="flat" cmpd="sng">
                <a:solidFill>
                  <a:srgbClr val="3B3B3A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3"/>
              <p:cNvSpPr/>
              <p:nvPr/>
            </p:nvSpPr>
            <p:spPr>
              <a:xfrm flipH="1">
                <a:off x="6861224" y="2963968"/>
                <a:ext cx="334916" cy="831635"/>
              </a:xfrm>
              <a:custGeom>
                <a:avLst/>
                <a:gdLst/>
                <a:ahLst/>
                <a:cxnLst/>
                <a:rect l="l" t="t" r="r" b="b"/>
                <a:pathLst>
                  <a:path w="4382" h="10881" fill="none" extrusionOk="0">
                    <a:moveTo>
                      <a:pt x="2932" y="10880"/>
                    </a:moveTo>
                    <a:lnTo>
                      <a:pt x="4381" y="3217"/>
                    </a:lnTo>
                    <a:lnTo>
                      <a:pt x="1940" y="3159"/>
                    </a:lnTo>
                    <a:cubicBezTo>
                      <a:pt x="813" y="3133"/>
                      <a:pt x="0" y="2072"/>
                      <a:pt x="267" y="978"/>
                    </a:cubicBezTo>
                    <a:lnTo>
                      <a:pt x="505" y="1"/>
                    </a:lnTo>
                  </a:path>
                </a:pathLst>
              </a:custGeom>
              <a:noFill/>
              <a:ln w="475" cap="flat" cmpd="sng">
                <a:solidFill>
                  <a:srgbClr val="3B3B3A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3"/>
              <p:cNvSpPr/>
              <p:nvPr/>
            </p:nvSpPr>
            <p:spPr>
              <a:xfrm flipH="1">
                <a:off x="7066056" y="2970770"/>
                <a:ext cx="106926" cy="56482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739" fill="none" extrusionOk="0">
                    <a:moveTo>
                      <a:pt x="0" y="738"/>
                    </a:moveTo>
                    <a:lnTo>
                      <a:pt x="1243" y="599"/>
                    </a:lnTo>
                    <a:lnTo>
                      <a:pt x="1398" y="1"/>
                    </a:lnTo>
                  </a:path>
                </a:pathLst>
              </a:custGeom>
              <a:noFill/>
              <a:ln w="475" cap="flat" cmpd="sng">
                <a:solidFill>
                  <a:srgbClr val="3B3B3A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 flipH="1">
                <a:off x="6465169" y="3179039"/>
                <a:ext cx="179687" cy="628407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8222" fill="none" extrusionOk="0">
                    <a:moveTo>
                      <a:pt x="2350" y="8222"/>
                    </a:moveTo>
                    <a:lnTo>
                      <a:pt x="1985" y="85"/>
                    </a:lnTo>
                    <a:lnTo>
                      <a:pt x="1" y="0"/>
                    </a:lnTo>
                  </a:path>
                </a:pathLst>
              </a:custGeom>
              <a:noFill/>
              <a:ln w="475" cap="flat" cmpd="sng">
                <a:solidFill>
                  <a:srgbClr val="3B3B3A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3"/>
              <p:cNvSpPr/>
              <p:nvPr/>
            </p:nvSpPr>
            <p:spPr>
              <a:xfrm flipH="1">
                <a:off x="6556117" y="2345733"/>
                <a:ext cx="428237" cy="516973"/>
              </a:xfrm>
              <a:custGeom>
                <a:avLst/>
                <a:gdLst/>
                <a:ahLst/>
                <a:cxnLst/>
                <a:rect l="l" t="t" r="r" b="b"/>
                <a:pathLst>
                  <a:path w="5603" h="6764" extrusionOk="0">
                    <a:moveTo>
                      <a:pt x="1638" y="1"/>
                    </a:moveTo>
                    <a:cubicBezTo>
                      <a:pt x="1495" y="1"/>
                      <a:pt x="1350" y="20"/>
                      <a:pt x="1207" y="61"/>
                    </a:cubicBezTo>
                    <a:cubicBezTo>
                      <a:pt x="459" y="275"/>
                      <a:pt x="0" y="1004"/>
                      <a:pt x="156" y="1731"/>
                    </a:cubicBezTo>
                    <a:cubicBezTo>
                      <a:pt x="686" y="4213"/>
                      <a:pt x="1341" y="4601"/>
                      <a:pt x="2982" y="6344"/>
                    </a:cubicBezTo>
                    <a:cubicBezTo>
                      <a:pt x="3237" y="6614"/>
                      <a:pt x="3596" y="6763"/>
                      <a:pt x="3969" y="6763"/>
                    </a:cubicBezTo>
                    <a:cubicBezTo>
                      <a:pt x="4088" y="6763"/>
                      <a:pt x="4208" y="6748"/>
                      <a:pt x="4326" y="6717"/>
                    </a:cubicBezTo>
                    <a:cubicBezTo>
                      <a:pt x="5197" y="6487"/>
                      <a:pt x="5602" y="5524"/>
                      <a:pt x="5134" y="4796"/>
                    </a:cubicBezTo>
                    <a:lnTo>
                      <a:pt x="2892" y="668"/>
                    </a:lnTo>
                    <a:cubicBezTo>
                      <a:pt x="2710" y="386"/>
                      <a:pt x="2438" y="184"/>
                      <a:pt x="2126" y="80"/>
                    </a:cubicBezTo>
                    <a:cubicBezTo>
                      <a:pt x="1970" y="28"/>
                      <a:pt x="1806" y="1"/>
                      <a:pt x="16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3"/>
              <p:cNvSpPr/>
              <p:nvPr/>
            </p:nvSpPr>
            <p:spPr>
              <a:xfrm flipH="1">
                <a:off x="6305200" y="2535889"/>
                <a:ext cx="433970" cy="299300"/>
              </a:xfrm>
              <a:custGeom>
                <a:avLst/>
                <a:gdLst/>
                <a:ahLst/>
                <a:cxnLst/>
                <a:rect l="l" t="t" r="r" b="b"/>
                <a:pathLst>
                  <a:path w="5678" h="3916" extrusionOk="0">
                    <a:moveTo>
                      <a:pt x="4640" y="0"/>
                    </a:moveTo>
                    <a:cubicBezTo>
                      <a:pt x="4267" y="807"/>
                      <a:pt x="0" y="997"/>
                      <a:pt x="243" y="3027"/>
                    </a:cubicBezTo>
                    <a:cubicBezTo>
                      <a:pt x="306" y="3562"/>
                      <a:pt x="765" y="3915"/>
                      <a:pt x="1255" y="3915"/>
                    </a:cubicBezTo>
                    <a:cubicBezTo>
                      <a:pt x="1426" y="3915"/>
                      <a:pt x="1601" y="3872"/>
                      <a:pt x="1764" y="3780"/>
                    </a:cubicBezTo>
                    <a:cubicBezTo>
                      <a:pt x="2716" y="3239"/>
                      <a:pt x="4240" y="2170"/>
                      <a:pt x="5677" y="292"/>
                    </a:cubicBezTo>
                    <a:lnTo>
                      <a:pt x="4640" y="0"/>
                    </a:lnTo>
                    <a:close/>
                  </a:path>
                </a:pathLst>
              </a:custGeom>
              <a:solidFill>
                <a:srgbClr val="B970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3"/>
              <p:cNvSpPr/>
              <p:nvPr/>
            </p:nvSpPr>
            <p:spPr>
              <a:xfrm flipH="1">
                <a:off x="6264845" y="2363923"/>
                <a:ext cx="512005" cy="321617"/>
              </a:xfrm>
              <a:custGeom>
                <a:avLst/>
                <a:gdLst/>
                <a:ahLst/>
                <a:cxnLst/>
                <a:rect l="l" t="t" r="r" b="b"/>
                <a:pathLst>
                  <a:path w="6699" h="4208" extrusionOk="0">
                    <a:moveTo>
                      <a:pt x="1319" y="0"/>
                    </a:moveTo>
                    <a:cubicBezTo>
                      <a:pt x="1122" y="0"/>
                      <a:pt x="949" y="134"/>
                      <a:pt x="902" y="326"/>
                    </a:cubicBezTo>
                    <a:lnTo>
                      <a:pt x="68" y="3675"/>
                    </a:lnTo>
                    <a:cubicBezTo>
                      <a:pt x="1" y="3946"/>
                      <a:pt x="205" y="4207"/>
                      <a:pt x="484" y="4207"/>
                    </a:cubicBezTo>
                    <a:lnTo>
                      <a:pt x="5380" y="4207"/>
                    </a:lnTo>
                    <a:cubicBezTo>
                      <a:pt x="5577" y="4207"/>
                      <a:pt x="5750" y="4074"/>
                      <a:pt x="5796" y="3883"/>
                    </a:cubicBezTo>
                    <a:lnTo>
                      <a:pt x="6631" y="533"/>
                    </a:lnTo>
                    <a:cubicBezTo>
                      <a:pt x="6698" y="262"/>
                      <a:pt x="6494" y="0"/>
                      <a:pt x="621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3"/>
              <p:cNvSpPr/>
              <p:nvPr/>
            </p:nvSpPr>
            <p:spPr>
              <a:xfrm flipH="1">
                <a:off x="6239852" y="2363923"/>
                <a:ext cx="512005" cy="321617"/>
              </a:xfrm>
              <a:custGeom>
                <a:avLst/>
                <a:gdLst/>
                <a:ahLst/>
                <a:cxnLst/>
                <a:rect l="l" t="t" r="r" b="b"/>
                <a:pathLst>
                  <a:path w="6699" h="4208" extrusionOk="0">
                    <a:moveTo>
                      <a:pt x="1319" y="0"/>
                    </a:moveTo>
                    <a:cubicBezTo>
                      <a:pt x="1122" y="0"/>
                      <a:pt x="949" y="134"/>
                      <a:pt x="902" y="326"/>
                    </a:cubicBezTo>
                    <a:lnTo>
                      <a:pt x="68" y="3675"/>
                    </a:lnTo>
                    <a:cubicBezTo>
                      <a:pt x="0" y="3946"/>
                      <a:pt x="205" y="4207"/>
                      <a:pt x="484" y="4207"/>
                    </a:cubicBezTo>
                    <a:lnTo>
                      <a:pt x="5380" y="4207"/>
                    </a:lnTo>
                    <a:cubicBezTo>
                      <a:pt x="5577" y="4207"/>
                      <a:pt x="5750" y="4074"/>
                      <a:pt x="5796" y="3883"/>
                    </a:cubicBezTo>
                    <a:lnTo>
                      <a:pt x="6631" y="533"/>
                    </a:lnTo>
                    <a:cubicBezTo>
                      <a:pt x="6698" y="262"/>
                      <a:pt x="6494" y="0"/>
                      <a:pt x="62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3"/>
              <p:cNvSpPr/>
              <p:nvPr/>
            </p:nvSpPr>
            <p:spPr>
              <a:xfrm flipH="1">
                <a:off x="6429554" y="2480707"/>
                <a:ext cx="98824" cy="88124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53" extrusionOk="0">
                    <a:moveTo>
                      <a:pt x="775" y="1"/>
                    </a:moveTo>
                    <a:cubicBezTo>
                      <a:pt x="456" y="1"/>
                      <a:pt x="141" y="258"/>
                      <a:pt x="72" y="576"/>
                    </a:cubicBezTo>
                    <a:cubicBezTo>
                      <a:pt x="1" y="894"/>
                      <a:pt x="202" y="1152"/>
                      <a:pt x="520" y="1152"/>
                    </a:cubicBezTo>
                    <a:cubicBezTo>
                      <a:pt x="838" y="1152"/>
                      <a:pt x="1152" y="894"/>
                      <a:pt x="1223" y="576"/>
                    </a:cubicBezTo>
                    <a:cubicBezTo>
                      <a:pt x="1293" y="258"/>
                      <a:pt x="1092" y="1"/>
                      <a:pt x="7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3"/>
              <p:cNvSpPr/>
              <p:nvPr/>
            </p:nvSpPr>
            <p:spPr>
              <a:xfrm flipH="1">
                <a:off x="6265767" y="2394266"/>
                <a:ext cx="28126" cy="25069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28" extrusionOk="0">
                    <a:moveTo>
                      <a:pt x="220" y="0"/>
                    </a:moveTo>
                    <a:cubicBezTo>
                      <a:pt x="130" y="0"/>
                      <a:pt x="41" y="73"/>
                      <a:pt x="20" y="164"/>
                    </a:cubicBezTo>
                    <a:cubicBezTo>
                      <a:pt x="1" y="254"/>
                      <a:pt x="57" y="327"/>
                      <a:pt x="148" y="327"/>
                    </a:cubicBezTo>
                    <a:cubicBezTo>
                      <a:pt x="239" y="327"/>
                      <a:pt x="328" y="254"/>
                      <a:pt x="347" y="164"/>
                    </a:cubicBezTo>
                    <a:cubicBezTo>
                      <a:pt x="368" y="73"/>
                      <a:pt x="311" y="0"/>
                      <a:pt x="2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3"/>
              <p:cNvSpPr/>
              <p:nvPr/>
            </p:nvSpPr>
            <p:spPr>
              <a:xfrm flipH="1">
                <a:off x="6264161" y="2593440"/>
                <a:ext cx="92098" cy="41654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545" extrusionOk="0">
                    <a:moveTo>
                      <a:pt x="944" y="1"/>
                    </a:moveTo>
                    <a:lnTo>
                      <a:pt x="306" y="12"/>
                    </a:lnTo>
                    <a:lnTo>
                      <a:pt x="269" y="12"/>
                    </a:lnTo>
                    <a:cubicBezTo>
                      <a:pt x="268" y="12"/>
                      <a:pt x="267" y="12"/>
                      <a:pt x="266" y="12"/>
                    </a:cubicBezTo>
                    <a:cubicBezTo>
                      <a:pt x="169" y="12"/>
                      <a:pt x="84" y="65"/>
                      <a:pt x="40" y="145"/>
                    </a:cubicBezTo>
                    <a:cubicBezTo>
                      <a:pt x="36" y="149"/>
                      <a:pt x="33" y="155"/>
                      <a:pt x="30" y="159"/>
                    </a:cubicBezTo>
                    <a:cubicBezTo>
                      <a:pt x="27" y="166"/>
                      <a:pt x="25" y="172"/>
                      <a:pt x="22" y="179"/>
                    </a:cubicBezTo>
                    <a:cubicBezTo>
                      <a:pt x="9" y="214"/>
                      <a:pt x="1" y="254"/>
                      <a:pt x="3" y="296"/>
                    </a:cubicBezTo>
                    <a:cubicBezTo>
                      <a:pt x="12" y="436"/>
                      <a:pt x="130" y="545"/>
                      <a:pt x="269" y="545"/>
                    </a:cubicBezTo>
                    <a:cubicBezTo>
                      <a:pt x="272" y="545"/>
                      <a:pt x="275" y="545"/>
                      <a:pt x="277" y="545"/>
                    </a:cubicBezTo>
                    <a:lnTo>
                      <a:pt x="953" y="515"/>
                    </a:lnTo>
                    <a:cubicBezTo>
                      <a:pt x="1051" y="510"/>
                      <a:pt x="1135" y="453"/>
                      <a:pt x="1175" y="371"/>
                    </a:cubicBezTo>
                    <a:cubicBezTo>
                      <a:pt x="1195" y="331"/>
                      <a:pt x="1205" y="285"/>
                      <a:pt x="1201" y="237"/>
                    </a:cubicBezTo>
                    <a:cubicBezTo>
                      <a:pt x="1200" y="227"/>
                      <a:pt x="1199" y="215"/>
                      <a:pt x="1197" y="206"/>
                    </a:cubicBezTo>
                    <a:cubicBezTo>
                      <a:pt x="1191" y="175"/>
                      <a:pt x="1178" y="147"/>
                      <a:pt x="1161" y="122"/>
                    </a:cubicBezTo>
                    <a:cubicBezTo>
                      <a:pt x="1155" y="114"/>
                      <a:pt x="1150" y="103"/>
                      <a:pt x="1142" y="95"/>
                    </a:cubicBezTo>
                    <a:cubicBezTo>
                      <a:pt x="1096" y="37"/>
                      <a:pt x="1024" y="2"/>
                      <a:pt x="944" y="1"/>
                    </a:cubicBez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3"/>
              <p:cNvSpPr/>
              <p:nvPr/>
            </p:nvSpPr>
            <p:spPr>
              <a:xfrm flipH="1">
                <a:off x="6264773" y="2593440"/>
                <a:ext cx="68176" cy="17655"/>
              </a:xfrm>
              <a:custGeom>
                <a:avLst/>
                <a:gdLst/>
                <a:ahLst/>
                <a:cxnLst/>
                <a:rect l="l" t="t" r="r" b="b"/>
                <a:pathLst>
                  <a:path w="892" h="231" extrusionOk="0">
                    <a:moveTo>
                      <a:pt x="639" y="1"/>
                    </a:moveTo>
                    <a:lnTo>
                      <a:pt x="1" y="12"/>
                    </a:lnTo>
                    <a:cubicBezTo>
                      <a:pt x="18" y="22"/>
                      <a:pt x="36" y="31"/>
                      <a:pt x="57" y="38"/>
                    </a:cubicBezTo>
                    <a:lnTo>
                      <a:pt x="704" y="218"/>
                    </a:lnTo>
                    <a:cubicBezTo>
                      <a:pt x="730" y="226"/>
                      <a:pt x="757" y="230"/>
                      <a:pt x="782" y="230"/>
                    </a:cubicBezTo>
                    <a:cubicBezTo>
                      <a:pt x="821" y="230"/>
                      <a:pt x="857" y="222"/>
                      <a:pt x="892" y="206"/>
                    </a:cubicBezTo>
                    <a:cubicBezTo>
                      <a:pt x="886" y="175"/>
                      <a:pt x="873" y="147"/>
                      <a:pt x="856" y="122"/>
                    </a:cubicBezTo>
                    <a:cubicBezTo>
                      <a:pt x="850" y="114"/>
                      <a:pt x="845" y="103"/>
                      <a:pt x="837" y="95"/>
                    </a:cubicBezTo>
                    <a:cubicBezTo>
                      <a:pt x="791" y="37"/>
                      <a:pt x="719" y="2"/>
                      <a:pt x="639" y="1"/>
                    </a:cubicBezTo>
                    <a:close/>
                  </a:path>
                </a:pathLst>
              </a:custGeom>
              <a:solidFill>
                <a:srgbClr val="B970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3"/>
              <p:cNvSpPr/>
              <p:nvPr/>
            </p:nvSpPr>
            <p:spPr>
              <a:xfrm flipH="1">
                <a:off x="6248952" y="2552550"/>
                <a:ext cx="92404" cy="48457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634" extrusionOk="0">
                    <a:moveTo>
                      <a:pt x="287" y="0"/>
                    </a:moveTo>
                    <a:cubicBezTo>
                      <a:pt x="255" y="0"/>
                      <a:pt x="224" y="6"/>
                      <a:pt x="196" y="17"/>
                    </a:cubicBezTo>
                    <a:cubicBezTo>
                      <a:pt x="170" y="27"/>
                      <a:pt x="145" y="39"/>
                      <a:pt x="124" y="57"/>
                    </a:cubicBezTo>
                    <a:cubicBezTo>
                      <a:pt x="119" y="61"/>
                      <a:pt x="113" y="65"/>
                      <a:pt x="110" y="69"/>
                    </a:cubicBezTo>
                    <a:cubicBezTo>
                      <a:pt x="104" y="74"/>
                      <a:pt x="100" y="78"/>
                      <a:pt x="95" y="83"/>
                    </a:cubicBezTo>
                    <a:lnTo>
                      <a:pt x="95" y="84"/>
                    </a:lnTo>
                    <a:cubicBezTo>
                      <a:pt x="60" y="121"/>
                      <a:pt x="34" y="167"/>
                      <a:pt x="24" y="222"/>
                    </a:cubicBezTo>
                    <a:cubicBezTo>
                      <a:pt x="0" y="363"/>
                      <a:pt x="94" y="499"/>
                      <a:pt x="234" y="528"/>
                    </a:cubicBezTo>
                    <a:lnTo>
                      <a:pt x="898" y="628"/>
                    </a:lnTo>
                    <a:cubicBezTo>
                      <a:pt x="914" y="632"/>
                      <a:pt x="930" y="634"/>
                      <a:pt x="947" y="634"/>
                    </a:cubicBezTo>
                    <a:cubicBezTo>
                      <a:pt x="957" y="634"/>
                      <a:pt x="967" y="633"/>
                      <a:pt x="976" y="632"/>
                    </a:cubicBezTo>
                    <a:cubicBezTo>
                      <a:pt x="1024" y="627"/>
                      <a:pt x="1070" y="608"/>
                      <a:pt x="1107" y="579"/>
                    </a:cubicBezTo>
                    <a:cubicBezTo>
                      <a:pt x="1157" y="540"/>
                      <a:pt x="1194" y="483"/>
                      <a:pt x="1204" y="417"/>
                    </a:cubicBezTo>
                    <a:cubicBezTo>
                      <a:pt x="1208" y="378"/>
                      <a:pt x="1206" y="341"/>
                      <a:pt x="1196" y="306"/>
                    </a:cubicBezTo>
                    <a:cubicBezTo>
                      <a:pt x="1189" y="279"/>
                      <a:pt x="1176" y="254"/>
                      <a:pt x="1160" y="231"/>
                    </a:cubicBezTo>
                    <a:cubicBezTo>
                      <a:pt x="1126" y="181"/>
                      <a:pt x="1074" y="141"/>
                      <a:pt x="1010" y="126"/>
                    </a:cubicBezTo>
                    <a:lnTo>
                      <a:pt x="1007" y="126"/>
                    </a:lnTo>
                    <a:lnTo>
                      <a:pt x="381" y="15"/>
                    </a:lnTo>
                    <a:lnTo>
                      <a:pt x="348" y="7"/>
                    </a:lnTo>
                    <a:cubicBezTo>
                      <a:pt x="327" y="3"/>
                      <a:pt x="307" y="0"/>
                      <a:pt x="287" y="0"/>
                    </a:cubicBez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3"/>
              <p:cNvSpPr/>
              <p:nvPr/>
            </p:nvSpPr>
            <p:spPr>
              <a:xfrm flipH="1">
                <a:off x="6264314" y="2552550"/>
                <a:ext cx="62138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58" extrusionOk="0">
                    <a:moveTo>
                      <a:pt x="92" y="0"/>
                    </a:moveTo>
                    <a:cubicBezTo>
                      <a:pt x="60" y="0"/>
                      <a:pt x="29" y="6"/>
                      <a:pt x="1" y="17"/>
                    </a:cubicBezTo>
                    <a:cubicBezTo>
                      <a:pt x="45" y="100"/>
                      <a:pt x="133" y="157"/>
                      <a:pt x="233" y="157"/>
                    </a:cubicBezTo>
                    <a:cubicBezTo>
                      <a:pt x="236" y="157"/>
                      <a:pt x="240" y="157"/>
                      <a:pt x="244" y="157"/>
                    </a:cubicBezTo>
                    <a:lnTo>
                      <a:pt x="812" y="126"/>
                    </a:lnTo>
                    <a:lnTo>
                      <a:pt x="186" y="15"/>
                    </a:lnTo>
                    <a:lnTo>
                      <a:pt x="153" y="7"/>
                    </a:lnTo>
                    <a:cubicBezTo>
                      <a:pt x="132" y="3"/>
                      <a:pt x="112" y="0"/>
                      <a:pt x="92" y="0"/>
                    </a:cubicBezTo>
                    <a:close/>
                  </a:path>
                </a:pathLst>
              </a:custGeom>
              <a:solidFill>
                <a:srgbClr val="B970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3"/>
              <p:cNvSpPr/>
              <p:nvPr/>
            </p:nvSpPr>
            <p:spPr>
              <a:xfrm flipH="1">
                <a:off x="6233666" y="2516858"/>
                <a:ext cx="92175" cy="42266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553" extrusionOk="0">
                    <a:moveTo>
                      <a:pt x="944" y="0"/>
                    </a:moveTo>
                    <a:lnTo>
                      <a:pt x="269" y="19"/>
                    </a:lnTo>
                    <a:cubicBezTo>
                      <a:pt x="227" y="21"/>
                      <a:pt x="186" y="31"/>
                      <a:pt x="150" y="49"/>
                    </a:cubicBezTo>
                    <a:cubicBezTo>
                      <a:pt x="116" y="66"/>
                      <a:pt x="85" y="90"/>
                      <a:pt x="61" y="120"/>
                    </a:cubicBezTo>
                    <a:cubicBezTo>
                      <a:pt x="58" y="125"/>
                      <a:pt x="54" y="129"/>
                      <a:pt x="52" y="134"/>
                    </a:cubicBezTo>
                    <a:cubicBezTo>
                      <a:pt x="52" y="135"/>
                      <a:pt x="51" y="135"/>
                      <a:pt x="51" y="136"/>
                    </a:cubicBezTo>
                    <a:cubicBezTo>
                      <a:pt x="18" y="183"/>
                      <a:pt x="1" y="241"/>
                      <a:pt x="4" y="304"/>
                    </a:cubicBezTo>
                    <a:cubicBezTo>
                      <a:pt x="13" y="443"/>
                      <a:pt x="130" y="552"/>
                      <a:pt x="270" y="552"/>
                    </a:cubicBezTo>
                    <a:cubicBezTo>
                      <a:pt x="273" y="552"/>
                      <a:pt x="276" y="552"/>
                      <a:pt x="278" y="552"/>
                    </a:cubicBezTo>
                    <a:lnTo>
                      <a:pt x="953" y="514"/>
                    </a:lnTo>
                    <a:cubicBezTo>
                      <a:pt x="1031" y="511"/>
                      <a:pt x="1099" y="473"/>
                      <a:pt x="1145" y="417"/>
                    </a:cubicBezTo>
                    <a:cubicBezTo>
                      <a:pt x="1184" y="367"/>
                      <a:pt x="1206" y="304"/>
                      <a:pt x="1200" y="237"/>
                    </a:cubicBezTo>
                    <a:cubicBezTo>
                      <a:pt x="1195" y="171"/>
                      <a:pt x="1167" y="112"/>
                      <a:pt x="1121" y="71"/>
                    </a:cubicBezTo>
                    <a:cubicBezTo>
                      <a:pt x="1120" y="69"/>
                      <a:pt x="1119" y="67"/>
                      <a:pt x="1116" y="66"/>
                    </a:cubicBezTo>
                    <a:cubicBezTo>
                      <a:pt x="1106" y="57"/>
                      <a:pt x="1095" y="48"/>
                      <a:pt x="1082" y="40"/>
                    </a:cubicBezTo>
                    <a:cubicBezTo>
                      <a:pt x="1042" y="15"/>
                      <a:pt x="995" y="0"/>
                      <a:pt x="944" y="0"/>
                    </a:cubicBez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3"/>
              <p:cNvSpPr/>
              <p:nvPr/>
            </p:nvSpPr>
            <p:spPr>
              <a:xfrm flipH="1">
                <a:off x="6243067" y="2516858"/>
                <a:ext cx="71309" cy="8713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14" extrusionOk="0">
                    <a:moveTo>
                      <a:pt x="794" y="0"/>
                    </a:moveTo>
                    <a:lnTo>
                      <a:pt x="119" y="19"/>
                    </a:lnTo>
                    <a:cubicBezTo>
                      <a:pt x="77" y="21"/>
                      <a:pt x="36" y="31"/>
                      <a:pt x="0" y="49"/>
                    </a:cubicBezTo>
                    <a:cubicBezTo>
                      <a:pt x="18" y="82"/>
                      <a:pt x="77" y="113"/>
                      <a:pt x="128" y="113"/>
                    </a:cubicBezTo>
                    <a:cubicBezTo>
                      <a:pt x="129" y="113"/>
                      <a:pt x="131" y="113"/>
                      <a:pt x="133" y="113"/>
                    </a:cubicBezTo>
                    <a:lnTo>
                      <a:pt x="818" y="73"/>
                    </a:lnTo>
                    <a:cubicBezTo>
                      <a:pt x="859" y="72"/>
                      <a:pt x="898" y="61"/>
                      <a:pt x="932" y="40"/>
                    </a:cubicBezTo>
                    <a:cubicBezTo>
                      <a:pt x="892" y="15"/>
                      <a:pt x="845" y="0"/>
                      <a:pt x="794" y="0"/>
                    </a:cubicBezTo>
                    <a:close/>
                  </a:path>
                </a:pathLst>
              </a:custGeom>
              <a:solidFill>
                <a:srgbClr val="B970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3"/>
              <p:cNvSpPr/>
              <p:nvPr/>
            </p:nvSpPr>
            <p:spPr>
              <a:xfrm flipH="1">
                <a:off x="6234659" y="2476503"/>
                <a:ext cx="92480" cy="45782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599" extrusionOk="0">
                    <a:moveTo>
                      <a:pt x="946" y="0"/>
                    </a:moveTo>
                    <a:cubicBezTo>
                      <a:pt x="936" y="0"/>
                      <a:pt x="926" y="1"/>
                      <a:pt x="916" y="2"/>
                    </a:cubicBezTo>
                    <a:lnTo>
                      <a:pt x="243" y="68"/>
                    </a:lnTo>
                    <a:cubicBezTo>
                      <a:pt x="159" y="78"/>
                      <a:pt x="90" y="126"/>
                      <a:pt x="48" y="192"/>
                    </a:cubicBezTo>
                    <a:cubicBezTo>
                      <a:pt x="45" y="196"/>
                      <a:pt x="42" y="202"/>
                      <a:pt x="40" y="207"/>
                    </a:cubicBezTo>
                    <a:cubicBezTo>
                      <a:pt x="12" y="258"/>
                      <a:pt x="0" y="318"/>
                      <a:pt x="12" y="381"/>
                    </a:cubicBezTo>
                    <a:cubicBezTo>
                      <a:pt x="34" y="508"/>
                      <a:pt x="145" y="599"/>
                      <a:pt x="271" y="599"/>
                    </a:cubicBezTo>
                    <a:cubicBezTo>
                      <a:pt x="285" y="599"/>
                      <a:pt x="298" y="598"/>
                      <a:pt x="311" y="595"/>
                    </a:cubicBezTo>
                    <a:lnTo>
                      <a:pt x="982" y="512"/>
                    </a:lnTo>
                    <a:cubicBezTo>
                      <a:pt x="1059" y="501"/>
                      <a:pt x="1123" y="456"/>
                      <a:pt x="1162" y="394"/>
                    </a:cubicBezTo>
                    <a:cubicBezTo>
                      <a:pt x="1195" y="341"/>
                      <a:pt x="1210" y="275"/>
                      <a:pt x="1197" y="209"/>
                    </a:cubicBezTo>
                    <a:cubicBezTo>
                      <a:pt x="1184" y="143"/>
                      <a:pt x="1147" y="86"/>
                      <a:pt x="1094" y="49"/>
                    </a:cubicBezTo>
                    <a:cubicBezTo>
                      <a:pt x="1053" y="18"/>
                      <a:pt x="1001" y="0"/>
                      <a:pt x="946" y="0"/>
                    </a:cubicBez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3"/>
              <p:cNvSpPr/>
              <p:nvPr/>
            </p:nvSpPr>
            <p:spPr>
              <a:xfrm flipH="1">
                <a:off x="6831953" y="2211142"/>
                <a:ext cx="132224" cy="126568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656" extrusionOk="0">
                    <a:moveTo>
                      <a:pt x="692" y="0"/>
                    </a:moveTo>
                    <a:lnTo>
                      <a:pt x="1" y="1207"/>
                    </a:lnTo>
                    <a:lnTo>
                      <a:pt x="1239" y="1655"/>
                    </a:lnTo>
                    <a:lnTo>
                      <a:pt x="1390" y="1514"/>
                    </a:lnTo>
                    <a:cubicBezTo>
                      <a:pt x="1729" y="1199"/>
                      <a:pt x="1684" y="669"/>
                      <a:pt x="1298" y="409"/>
                    </a:cubicBezTo>
                    <a:lnTo>
                      <a:pt x="692" y="0"/>
                    </a:lnTo>
                    <a:close/>
                  </a:path>
                </a:pathLst>
              </a:custGeom>
              <a:solidFill>
                <a:srgbClr val="D5C5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3"/>
              <p:cNvSpPr/>
              <p:nvPr/>
            </p:nvSpPr>
            <p:spPr>
              <a:xfrm flipH="1">
                <a:off x="6794731" y="1919641"/>
                <a:ext cx="263607" cy="416926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5455" extrusionOk="0">
                    <a:moveTo>
                      <a:pt x="1764" y="0"/>
                    </a:moveTo>
                    <a:lnTo>
                      <a:pt x="0" y="4980"/>
                    </a:lnTo>
                    <a:lnTo>
                      <a:pt x="1844" y="5454"/>
                    </a:lnTo>
                    <a:lnTo>
                      <a:pt x="2340" y="4780"/>
                    </a:lnTo>
                    <a:lnTo>
                      <a:pt x="3175" y="3641"/>
                    </a:lnTo>
                    <a:lnTo>
                      <a:pt x="3448" y="3271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3"/>
              <p:cNvSpPr/>
              <p:nvPr/>
            </p:nvSpPr>
            <p:spPr>
              <a:xfrm flipH="1">
                <a:off x="6678023" y="1869275"/>
                <a:ext cx="312599" cy="380086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4973" extrusionOk="0">
                    <a:moveTo>
                      <a:pt x="1460" y="1"/>
                    </a:moveTo>
                    <a:cubicBezTo>
                      <a:pt x="1304" y="1"/>
                      <a:pt x="1153" y="26"/>
                      <a:pt x="1012" y="71"/>
                    </a:cubicBezTo>
                    <a:cubicBezTo>
                      <a:pt x="411" y="266"/>
                      <a:pt x="0" y="845"/>
                      <a:pt x="81" y="1487"/>
                    </a:cubicBezTo>
                    <a:lnTo>
                      <a:pt x="152" y="2039"/>
                    </a:lnTo>
                    <a:lnTo>
                      <a:pt x="367" y="4260"/>
                    </a:lnTo>
                    <a:cubicBezTo>
                      <a:pt x="367" y="4260"/>
                      <a:pt x="1928" y="4811"/>
                      <a:pt x="2465" y="4942"/>
                    </a:cubicBezTo>
                    <a:cubicBezTo>
                      <a:pt x="2552" y="4962"/>
                      <a:pt x="2639" y="4972"/>
                      <a:pt x="2726" y="4972"/>
                    </a:cubicBezTo>
                    <a:cubicBezTo>
                      <a:pt x="3219" y="4972"/>
                      <a:pt x="3685" y="4653"/>
                      <a:pt x="3792" y="4170"/>
                    </a:cubicBezTo>
                    <a:cubicBezTo>
                      <a:pt x="3965" y="3396"/>
                      <a:pt x="4089" y="2619"/>
                      <a:pt x="3841" y="1739"/>
                    </a:cubicBezTo>
                    <a:cubicBezTo>
                      <a:pt x="3695" y="1220"/>
                      <a:pt x="3371" y="782"/>
                      <a:pt x="2943" y="474"/>
                    </a:cubicBezTo>
                    <a:cubicBezTo>
                      <a:pt x="2751" y="335"/>
                      <a:pt x="2536" y="224"/>
                      <a:pt x="2306" y="144"/>
                    </a:cubicBezTo>
                    <a:lnTo>
                      <a:pt x="2304" y="143"/>
                    </a:lnTo>
                    <a:lnTo>
                      <a:pt x="2173" y="102"/>
                    </a:lnTo>
                    <a:lnTo>
                      <a:pt x="2160" y="97"/>
                    </a:lnTo>
                    <a:cubicBezTo>
                      <a:pt x="2094" y="78"/>
                      <a:pt x="2028" y="63"/>
                      <a:pt x="1961" y="50"/>
                    </a:cubicBezTo>
                    <a:cubicBezTo>
                      <a:pt x="1802" y="18"/>
                      <a:pt x="1637" y="1"/>
                      <a:pt x="1470" y="1"/>
                    </a:cubicBezTo>
                    <a:cubicBezTo>
                      <a:pt x="1467" y="1"/>
                      <a:pt x="1463" y="1"/>
                      <a:pt x="1460" y="1"/>
                    </a:cubicBez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3"/>
              <p:cNvSpPr/>
              <p:nvPr/>
            </p:nvSpPr>
            <p:spPr>
              <a:xfrm flipH="1">
                <a:off x="6739166" y="1839544"/>
                <a:ext cx="345616" cy="276142"/>
              </a:xfrm>
              <a:custGeom>
                <a:avLst/>
                <a:gdLst/>
                <a:ahLst/>
                <a:cxnLst/>
                <a:rect l="l" t="t" r="r" b="b"/>
                <a:pathLst>
                  <a:path w="4522" h="3613" extrusionOk="0">
                    <a:moveTo>
                      <a:pt x="2280" y="0"/>
                    </a:moveTo>
                    <a:cubicBezTo>
                      <a:pt x="1405" y="0"/>
                      <a:pt x="575" y="319"/>
                      <a:pt x="346" y="1143"/>
                    </a:cubicBezTo>
                    <a:cubicBezTo>
                      <a:pt x="1" y="2385"/>
                      <a:pt x="1201" y="3613"/>
                      <a:pt x="1201" y="3613"/>
                    </a:cubicBezTo>
                    <a:lnTo>
                      <a:pt x="2176" y="3267"/>
                    </a:lnTo>
                    <a:lnTo>
                      <a:pt x="2159" y="1428"/>
                    </a:lnTo>
                    <a:lnTo>
                      <a:pt x="2159" y="1428"/>
                    </a:lnTo>
                    <a:cubicBezTo>
                      <a:pt x="2159" y="1428"/>
                      <a:pt x="2350" y="1452"/>
                      <a:pt x="2628" y="1452"/>
                    </a:cubicBezTo>
                    <a:cubicBezTo>
                      <a:pt x="3178" y="1452"/>
                      <a:pt x="4073" y="1359"/>
                      <a:pt x="4521" y="804"/>
                    </a:cubicBezTo>
                    <a:cubicBezTo>
                      <a:pt x="4126" y="336"/>
                      <a:pt x="3179" y="0"/>
                      <a:pt x="2280" y="0"/>
                    </a:cubicBez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3"/>
              <p:cNvSpPr/>
              <p:nvPr/>
            </p:nvSpPr>
            <p:spPr>
              <a:xfrm flipH="1">
                <a:off x="6815673" y="2149234"/>
                <a:ext cx="183356" cy="187330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2451" extrusionOk="0">
                    <a:moveTo>
                      <a:pt x="905" y="1"/>
                    </a:moveTo>
                    <a:cubicBezTo>
                      <a:pt x="905" y="1"/>
                      <a:pt x="0" y="1042"/>
                      <a:pt x="1068" y="2450"/>
                    </a:cubicBezTo>
                    <a:lnTo>
                      <a:pt x="2399" y="637"/>
                    </a:lnTo>
                    <a:lnTo>
                      <a:pt x="905" y="1"/>
                    </a:lnTo>
                    <a:close/>
                  </a:path>
                </a:pathLst>
              </a:custGeom>
              <a:solidFill>
                <a:srgbClr val="B970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3"/>
              <p:cNvSpPr/>
              <p:nvPr/>
            </p:nvSpPr>
            <p:spPr>
              <a:xfrm flipH="1">
                <a:off x="6895542" y="2168647"/>
                <a:ext cx="160044" cy="184349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412" extrusionOk="0">
                    <a:moveTo>
                      <a:pt x="467" y="0"/>
                    </a:moveTo>
                    <a:lnTo>
                      <a:pt x="1" y="741"/>
                    </a:lnTo>
                    <a:lnTo>
                      <a:pt x="1191" y="2411"/>
                    </a:lnTo>
                    <a:lnTo>
                      <a:pt x="1604" y="2012"/>
                    </a:lnTo>
                    <a:cubicBezTo>
                      <a:pt x="2094" y="1538"/>
                      <a:pt x="2006" y="730"/>
                      <a:pt x="1395" y="406"/>
                    </a:cubicBezTo>
                    <a:cubicBezTo>
                      <a:pt x="1368" y="393"/>
                      <a:pt x="1341" y="379"/>
                      <a:pt x="1312" y="366"/>
                    </a:cubicBezTo>
                    <a:lnTo>
                      <a:pt x="4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3"/>
              <p:cNvSpPr/>
              <p:nvPr/>
            </p:nvSpPr>
            <p:spPr>
              <a:xfrm flipH="1">
                <a:off x="6691095" y="2009293"/>
                <a:ext cx="72150" cy="133141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742" extrusionOk="0">
                    <a:moveTo>
                      <a:pt x="15" y="0"/>
                    </a:moveTo>
                    <a:lnTo>
                      <a:pt x="1" y="1702"/>
                    </a:lnTo>
                    <a:lnTo>
                      <a:pt x="132" y="1730"/>
                    </a:lnTo>
                    <a:cubicBezTo>
                      <a:pt x="172" y="1738"/>
                      <a:pt x="211" y="1742"/>
                      <a:pt x="249" y="1742"/>
                    </a:cubicBezTo>
                    <a:cubicBezTo>
                      <a:pt x="676" y="1742"/>
                      <a:pt x="943" y="1245"/>
                      <a:pt x="638" y="914"/>
                    </a:cubicBezTo>
                    <a:cubicBezTo>
                      <a:pt x="424" y="683"/>
                      <a:pt x="192" y="421"/>
                      <a:pt x="15" y="0"/>
                    </a:cubicBez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3"/>
              <p:cNvSpPr/>
              <p:nvPr/>
            </p:nvSpPr>
            <p:spPr>
              <a:xfrm flipH="1">
                <a:off x="6919694" y="2011815"/>
                <a:ext cx="176553" cy="130619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709" extrusionOk="0">
                    <a:moveTo>
                      <a:pt x="1212" y="1"/>
                    </a:moveTo>
                    <a:cubicBezTo>
                      <a:pt x="429" y="1"/>
                      <a:pt x="0" y="1372"/>
                      <a:pt x="1802" y="1708"/>
                    </a:cubicBezTo>
                    <a:lnTo>
                      <a:pt x="2309" y="1041"/>
                    </a:lnTo>
                    <a:cubicBezTo>
                      <a:pt x="1984" y="275"/>
                      <a:pt x="1563" y="1"/>
                      <a:pt x="1212" y="1"/>
                    </a:cubicBez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3"/>
              <p:cNvSpPr/>
              <p:nvPr/>
            </p:nvSpPr>
            <p:spPr>
              <a:xfrm flipH="1">
                <a:off x="6971285" y="2058589"/>
                <a:ext cx="43412" cy="3691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83" extrusionOk="0">
                    <a:moveTo>
                      <a:pt x="1" y="0"/>
                    </a:moveTo>
                    <a:lnTo>
                      <a:pt x="568" y="482"/>
                    </a:lnTo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3"/>
              <p:cNvSpPr/>
              <p:nvPr/>
            </p:nvSpPr>
            <p:spPr>
              <a:xfrm flipH="1">
                <a:off x="6971285" y="2058589"/>
                <a:ext cx="43412" cy="3691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83" fill="none" extrusionOk="0">
                    <a:moveTo>
                      <a:pt x="1" y="0"/>
                    </a:moveTo>
                    <a:lnTo>
                      <a:pt x="568" y="48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3"/>
              <p:cNvSpPr/>
              <p:nvPr/>
            </p:nvSpPr>
            <p:spPr>
              <a:xfrm flipH="1">
                <a:off x="6790222" y="2225275"/>
                <a:ext cx="478528" cy="727072"/>
              </a:xfrm>
              <a:custGeom>
                <a:avLst/>
                <a:gdLst/>
                <a:ahLst/>
                <a:cxnLst/>
                <a:rect l="l" t="t" r="r" b="b"/>
                <a:pathLst>
                  <a:path w="6261" h="9541" extrusionOk="0">
                    <a:moveTo>
                      <a:pt x="3028" y="1"/>
                    </a:moveTo>
                    <a:cubicBezTo>
                      <a:pt x="2608" y="1"/>
                      <a:pt x="853" y="438"/>
                      <a:pt x="262" y="2794"/>
                    </a:cubicBezTo>
                    <a:cubicBezTo>
                      <a:pt x="0" y="3844"/>
                      <a:pt x="190" y="4881"/>
                      <a:pt x="230" y="5836"/>
                    </a:cubicBezTo>
                    <a:cubicBezTo>
                      <a:pt x="324" y="7979"/>
                      <a:pt x="289" y="9441"/>
                      <a:pt x="289" y="9441"/>
                    </a:cubicBezTo>
                    <a:lnTo>
                      <a:pt x="6148" y="9541"/>
                    </a:lnTo>
                    <a:lnTo>
                      <a:pt x="5355" y="6163"/>
                    </a:lnTo>
                    <a:lnTo>
                      <a:pt x="5354" y="6155"/>
                    </a:lnTo>
                    <a:lnTo>
                      <a:pt x="5345" y="6120"/>
                    </a:lnTo>
                    <a:cubicBezTo>
                      <a:pt x="5878" y="5665"/>
                      <a:pt x="6132" y="5149"/>
                      <a:pt x="6220" y="4626"/>
                    </a:cubicBezTo>
                    <a:cubicBezTo>
                      <a:pt x="6235" y="4539"/>
                      <a:pt x="6246" y="4449"/>
                      <a:pt x="6249" y="4361"/>
                    </a:cubicBezTo>
                    <a:cubicBezTo>
                      <a:pt x="6257" y="4300"/>
                      <a:pt x="6259" y="4240"/>
                      <a:pt x="6258" y="4183"/>
                    </a:cubicBezTo>
                    <a:cubicBezTo>
                      <a:pt x="6260" y="3977"/>
                      <a:pt x="6240" y="3776"/>
                      <a:pt x="6209" y="3578"/>
                    </a:cubicBezTo>
                    <a:cubicBezTo>
                      <a:pt x="6199" y="3521"/>
                      <a:pt x="6187" y="3461"/>
                      <a:pt x="6175" y="3405"/>
                    </a:cubicBezTo>
                    <a:cubicBezTo>
                      <a:pt x="6016" y="2651"/>
                      <a:pt x="5680" y="1999"/>
                      <a:pt x="5578" y="1666"/>
                    </a:cubicBezTo>
                    <a:lnTo>
                      <a:pt x="3113" y="33"/>
                    </a:lnTo>
                    <a:cubicBezTo>
                      <a:pt x="3134" y="14"/>
                      <a:pt x="3101" y="1"/>
                      <a:pt x="30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3"/>
              <p:cNvSpPr/>
              <p:nvPr/>
            </p:nvSpPr>
            <p:spPr>
              <a:xfrm flipH="1">
                <a:off x="6845551" y="2225275"/>
                <a:ext cx="192525" cy="383602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5019" extrusionOk="0">
                    <a:moveTo>
                      <a:pt x="1" y="0"/>
                    </a:moveTo>
                    <a:lnTo>
                      <a:pt x="1817" y="5019"/>
                    </a:lnTo>
                    <a:lnTo>
                      <a:pt x="2748" y="359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3"/>
              <p:cNvSpPr/>
              <p:nvPr/>
            </p:nvSpPr>
            <p:spPr>
              <a:xfrm flipH="1">
                <a:off x="6855722" y="2223141"/>
                <a:ext cx="182362" cy="322076"/>
              </a:xfrm>
              <a:custGeom>
                <a:avLst/>
                <a:gdLst/>
                <a:ahLst/>
                <a:cxnLst/>
                <a:rect l="l" t="t" r="r" b="b"/>
                <a:pathLst>
                  <a:path w="2386" h="4214" extrusionOk="0">
                    <a:moveTo>
                      <a:pt x="0" y="1"/>
                    </a:moveTo>
                    <a:lnTo>
                      <a:pt x="2385" y="4213"/>
                    </a:lnTo>
                    <a:lnTo>
                      <a:pt x="2251" y="1462"/>
                    </a:lnTo>
                    <a:lnTo>
                      <a:pt x="1417" y="9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3"/>
              <p:cNvSpPr/>
              <p:nvPr/>
            </p:nvSpPr>
            <p:spPr>
              <a:xfrm flipH="1">
                <a:off x="6798780" y="2446161"/>
                <a:ext cx="395907" cy="506196"/>
              </a:xfrm>
              <a:custGeom>
                <a:avLst/>
                <a:gdLst/>
                <a:ahLst/>
                <a:cxnLst/>
                <a:rect l="l" t="t" r="r" b="b"/>
                <a:pathLst>
                  <a:path w="5180" h="6623" extrusionOk="0">
                    <a:moveTo>
                      <a:pt x="361" y="0"/>
                    </a:moveTo>
                    <a:cubicBezTo>
                      <a:pt x="73" y="1329"/>
                      <a:pt x="1" y="5240"/>
                      <a:pt x="40" y="6535"/>
                    </a:cubicBezTo>
                    <a:lnTo>
                      <a:pt x="5179" y="6623"/>
                    </a:lnTo>
                    <a:lnTo>
                      <a:pt x="4952" y="2669"/>
                    </a:lnTo>
                    <a:lnTo>
                      <a:pt x="3236" y="2429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3"/>
              <p:cNvSpPr/>
              <p:nvPr/>
            </p:nvSpPr>
            <p:spPr>
              <a:xfrm flipH="1">
                <a:off x="6902345" y="1984224"/>
                <a:ext cx="44253" cy="107461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406" extrusionOk="0">
                    <a:moveTo>
                      <a:pt x="579" y="0"/>
                    </a:moveTo>
                    <a:lnTo>
                      <a:pt x="0" y="469"/>
                    </a:lnTo>
                    <a:lnTo>
                      <a:pt x="368" y="1374"/>
                    </a:lnTo>
                    <a:lnTo>
                      <a:pt x="571" y="1405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3"/>
              <p:cNvSpPr/>
              <p:nvPr/>
            </p:nvSpPr>
            <p:spPr>
              <a:xfrm flipH="1">
                <a:off x="6789154" y="2035508"/>
                <a:ext cx="31566" cy="56176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35" extrusionOk="0">
                    <a:moveTo>
                      <a:pt x="163" y="1"/>
                    </a:moveTo>
                    <a:cubicBezTo>
                      <a:pt x="159" y="1"/>
                      <a:pt x="154" y="1"/>
                      <a:pt x="150" y="1"/>
                    </a:cubicBezTo>
                    <a:cubicBezTo>
                      <a:pt x="54" y="15"/>
                      <a:pt x="1" y="190"/>
                      <a:pt x="32" y="392"/>
                    </a:cubicBezTo>
                    <a:cubicBezTo>
                      <a:pt x="61" y="587"/>
                      <a:pt x="157" y="735"/>
                      <a:pt x="251" y="735"/>
                    </a:cubicBezTo>
                    <a:cubicBezTo>
                      <a:pt x="255" y="735"/>
                      <a:pt x="259" y="735"/>
                      <a:pt x="262" y="734"/>
                    </a:cubicBezTo>
                    <a:cubicBezTo>
                      <a:pt x="358" y="720"/>
                      <a:pt x="412" y="546"/>
                      <a:pt x="381" y="343"/>
                    </a:cubicBezTo>
                    <a:cubicBezTo>
                      <a:pt x="352" y="149"/>
                      <a:pt x="256" y="1"/>
                      <a:pt x="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3"/>
              <p:cNvSpPr/>
              <p:nvPr/>
            </p:nvSpPr>
            <p:spPr>
              <a:xfrm flipH="1">
                <a:off x="6783192" y="1996758"/>
                <a:ext cx="67106" cy="25069"/>
              </a:xfrm>
              <a:custGeom>
                <a:avLst/>
                <a:gdLst/>
                <a:ahLst/>
                <a:cxnLst/>
                <a:rect l="l" t="t" r="r" b="b"/>
                <a:pathLst>
                  <a:path w="878" h="328" extrusionOk="0">
                    <a:moveTo>
                      <a:pt x="492" y="1"/>
                    </a:moveTo>
                    <a:cubicBezTo>
                      <a:pt x="416" y="1"/>
                      <a:pt x="331" y="17"/>
                      <a:pt x="249" y="55"/>
                    </a:cubicBezTo>
                    <a:cubicBezTo>
                      <a:pt x="0" y="170"/>
                      <a:pt x="5" y="328"/>
                      <a:pt x="229" y="328"/>
                    </a:cubicBezTo>
                    <a:cubicBezTo>
                      <a:pt x="291" y="328"/>
                      <a:pt x="369" y="316"/>
                      <a:pt x="463" y="288"/>
                    </a:cubicBezTo>
                    <a:cubicBezTo>
                      <a:pt x="877" y="164"/>
                      <a:pt x="735" y="1"/>
                      <a:pt x="492" y="1"/>
                    </a:cubicBez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3"/>
              <p:cNvSpPr/>
              <p:nvPr/>
            </p:nvSpPr>
            <p:spPr>
              <a:xfrm flipH="1">
                <a:off x="6700649" y="2019993"/>
                <a:ext cx="31566" cy="56176"/>
              </a:xfrm>
              <a:custGeom>
                <a:avLst/>
                <a:gdLst/>
                <a:ahLst/>
                <a:cxnLst/>
                <a:rect l="l" t="t" r="r" b="b"/>
                <a:pathLst>
                  <a:path w="413" h="735" extrusionOk="0">
                    <a:moveTo>
                      <a:pt x="162" y="0"/>
                    </a:moveTo>
                    <a:cubicBezTo>
                      <a:pt x="158" y="0"/>
                      <a:pt x="154" y="0"/>
                      <a:pt x="150" y="1"/>
                    </a:cubicBezTo>
                    <a:cubicBezTo>
                      <a:pt x="54" y="15"/>
                      <a:pt x="1" y="190"/>
                      <a:pt x="32" y="392"/>
                    </a:cubicBezTo>
                    <a:cubicBezTo>
                      <a:pt x="61" y="586"/>
                      <a:pt x="157" y="735"/>
                      <a:pt x="250" y="735"/>
                    </a:cubicBezTo>
                    <a:cubicBezTo>
                      <a:pt x="254" y="735"/>
                      <a:pt x="258" y="734"/>
                      <a:pt x="262" y="734"/>
                    </a:cubicBezTo>
                    <a:cubicBezTo>
                      <a:pt x="359" y="720"/>
                      <a:pt x="412" y="545"/>
                      <a:pt x="381" y="344"/>
                    </a:cubicBezTo>
                    <a:cubicBezTo>
                      <a:pt x="352" y="149"/>
                      <a:pt x="255" y="0"/>
                      <a:pt x="1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3"/>
              <p:cNvSpPr/>
              <p:nvPr/>
            </p:nvSpPr>
            <p:spPr>
              <a:xfrm flipH="1">
                <a:off x="6682764" y="1950748"/>
                <a:ext cx="75207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297" extrusionOk="0">
                    <a:moveTo>
                      <a:pt x="399" y="1"/>
                    </a:moveTo>
                    <a:cubicBezTo>
                      <a:pt x="384" y="1"/>
                      <a:pt x="368" y="1"/>
                      <a:pt x="353" y="3"/>
                    </a:cubicBezTo>
                    <a:cubicBezTo>
                      <a:pt x="0" y="31"/>
                      <a:pt x="8" y="266"/>
                      <a:pt x="465" y="294"/>
                    </a:cubicBezTo>
                    <a:cubicBezTo>
                      <a:pt x="491" y="296"/>
                      <a:pt x="515" y="296"/>
                      <a:pt x="537" y="296"/>
                    </a:cubicBezTo>
                    <a:cubicBezTo>
                      <a:pt x="984" y="296"/>
                      <a:pt x="738" y="1"/>
                      <a:pt x="399" y="1"/>
                    </a:cubicBez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3"/>
              <p:cNvSpPr/>
              <p:nvPr/>
            </p:nvSpPr>
            <p:spPr>
              <a:xfrm flipH="1">
                <a:off x="6815136" y="2290551"/>
                <a:ext cx="399423" cy="606701"/>
              </a:xfrm>
              <a:custGeom>
                <a:avLst/>
                <a:gdLst/>
                <a:ahLst/>
                <a:cxnLst/>
                <a:rect l="l" t="t" r="r" b="b"/>
                <a:pathLst>
                  <a:path w="5226" h="7938" extrusionOk="0">
                    <a:moveTo>
                      <a:pt x="1396" y="1"/>
                    </a:moveTo>
                    <a:cubicBezTo>
                      <a:pt x="1377" y="1"/>
                      <a:pt x="1359" y="1"/>
                      <a:pt x="1340" y="2"/>
                    </a:cubicBezTo>
                    <a:cubicBezTo>
                      <a:pt x="562" y="47"/>
                      <a:pt x="0" y="743"/>
                      <a:pt x="39" y="1485"/>
                    </a:cubicBezTo>
                    <a:cubicBezTo>
                      <a:pt x="160" y="3822"/>
                      <a:pt x="1027" y="5510"/>
                      <a:pt x="2085" y="7203"/>
                    </a:cubicBezTo>
                    <a:cubicBezTo>
                      <a:pt x="2377" y="7670"/>
                      <a:pt x="2898" y="7938"/>
                      <a:pt x="3441" y="7938"/>
                    </a:cubicBezTo>
                    <a:cubicBezTo>
                      <a:pt x="3623" y="7938"/>
                      <a:pt x="3806" y="7908"/>
                      <a:pt x="3984" y="7846"/>
                    </a:cubicBezTo>
                    <a:cubicBezTo>
                      <a:pt x="4807" y="7557"/>
                      <a:pt x="5226" y="6682"/>
                      <a:pt x="4914" y="5900"/>
                    </a:cubicBezTo>
                    <a:lnTo>
                      <a:pt x="2682" y="984"/>
                    </a:lnTo>
                    <a:cubicBezTo>
                      <a:pt x="2551" y="685"/>
                      <a:pt x="2058" y="1"/>
                      <a:pt x="13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3"/>
              <p:cNvSpPr/>
              <p:nvPr/>
            </p:nvSpPr>
            <p:spPr>
              <a:xfrm flipH="1">
                <a:off x="6671221" y="2019993"/>
                <a:ext cx="287300" cy="238691"/>
              </a:xfrm>
              <a:custGeom>
                <a:avLst/>
                <a:gdLst/>
                <a:ahLst/>
                <a:cxnLst/>
                <a:rect l="l" t="t" r="r" b="b"/>
                <a:pathLst>
                  <a:path w="3759" h="3123" extrusionOk="0">
                    <a:moveTo>
                      <a:pt x="156" y="1"/>
                    </a:moveTo>
                    <a:lnTo>
                      <a:pt x="156" y="1"/>
                    </a:lnTo>
                    <a:cubicBezTo>
                      <a:pt x="197" y="1001"/>
                      <a:pt x="1" y="1276"/>
                      <a:pt x="224" y="1801"/>
                    </a:cubicBezTo>
                    <a:cubicBezTo>
                      <a:pt x="439" y="2308"/>
                      <a:pt x="1522" y="3123"/>
                      <a:pt x="2398" y="3123"/>
                    </a:cubicBezTo>
                    <a:cubicBezTo>
                      <a:pt x="2429" y="3123"/>
                      <a:pt x="2459" y="3122"/>
                      <a:pt x="2490" y="3119"/>
                    </a:cubicBezTo>
                    <a:cubicBezTo>
                      <a:pt x="3758" y="3033"/>
                      <a:pt x="3502" y="1772"/>
                      <a:pt x="3534" y="1321"/>
                    </a:cubicBezTo>
                    <a:lnTo>
                      <a:pt x="3534" y="1321"/>
                    </a:lnTo>
                    <a:cubicBezTo>
                      <a:pt x="3014" y="1427"/>
                      <a:pt x="2476" y="1593"/>
                      <a:pt x="1943" y="1593"/>
                    </a:cubicBezTo>
                    <a:cubicBezTo>
                      <a:pt x="1755" y="1593"/>
                      <a:pt x="1568" y="1572"/>
                      <a:pt x="1383" y="1521"/>
                    </a:cubicBezTo>
                    <a:cubicBezTo>
                      <a:pt x="833" y="1370"/>
                      <a:pt x="674" y="791"/>
                      <a:pt x="674" y="791"/>
                    </a:cubicBezTo>
                    <a:lnTo>
                      <a:pt x="156" y="1"/>
                    </a:ln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3"/>
              <p:cNvSpPr/>
              <p:nvPr/>
            </p:nvSpPr>
            <p:spPr>
              <a:xfrm flipH="1">
                <a:off x="6697591" y="2003178"/>
                <a:ext cx="72073" cy="133141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742" extrusionOk="0">
                    <a:moveTo>
                      <a:pt x="15" y="0"/>
                    </a:moveTo>
                    <a:lnTo>
                      <a:pt x="0" y="1702"/>
                    </a:lnTo>
                    <a:lnTo>
                      <a:pt x="132" y="1730"/>
                    </a:lnTo>
                    <a:cubicBezTo>
                      <a:pt x="172" y="1738"/>
                      <a:pt x="210" y="1742"/>
                      <a:pt x="248" y="1742"/>
                    </a:cubicBezTo>
                    <a:cubicBezTo>
                      <a:pt x="676" y="1742"/>
                      <a:pt x="943" y="1246"/>
                      <a:pt x="637" y="914"/>
                    </a:cubicBezTo>
                    <a:cubicBezTo>
                      <a:pt x="424" y="683"/>
                      <a:pt x="191" y="422"/>
                      <a:pt x="15" y="0"/>
                    </a:cubicBez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3"/>
              <p:cNvSpPr/>
              <p:nvPr/>
            </p:nvSpPr>
            <p:spPr>
              <a:xfrm flipH="1">
                <a:off x="6695528" y="2003178"/>
                <a:ext cx="74137" cy="139943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831" fill="none" extrusionOk="0">
                    <a:moveTo>
                      <a:pt x="15" y="0"/>
                    </a:moveTo>
                    <a:cubicBezTo>
                      <a:pt x="191" y="422"/>
                      <a:pt x="424" y="683"/>
                      <a:pt x="637" y="914"/>
                    </a:cubicBezTo>
                    <a:cubicBezTo>
                      <a:pt x="970" y="1275"/>
                      <a:pt x="624" y="1830"/>
                      <a:pt x="132" y="1730"/>
                    </a:cubicBezTo>
                    <a:lnTo>
                      <a:pt x="0" y="17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114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3"/>
              <p:cNvSpPr/>
              <p:nvPr/>
            </p:nvSpPr>
            <p:spPr>
              <a:xfrm flipH="1">
                <a:off x="6770581" y="2152979"/>
                <a:ext cx="108913" cy="204756"/>
              </a:xfrm>
              <a:custGeom>
                <a:avLst/>
                <a:gdLst/>
                <a:ahLst/>
                <a:cxnLst/>
                <a:rect l="l" t="t" r="r" b="b"/>
                <a:pathLst>
                  <a:path w="1425" h="2679" extrusionOk="0">
                    <a:moveTo>
                      <a:pt x="308" y="0"/>
                    </a:moveTo>
                    <a:cubicBezTo>
                      <a:pt x="223" y="0"/>
                      <a:pt x="144" y="59"/>
                      <a:pt x="132" y="146"/>
                    </a:cubicBezTo>
                    <a:lnTo>
                      <a:pt x="0" y="1067"/>
                    </a:lnTo>
                    <a:lnTo>
                      <a:pt x="450" y="2678"/>
                    </a:lnTo>
                    <a:lnTo>
                      <a:pt x="1425" y="1487"/>
                    </a:lnTo>
                    <a:lnTo>
                      <a:pt x="471" y="642"/>
                    </a:lnTo>
                    <a:lnTo>
                      <a:pt x="485" y="173"/>
                    </a:lnTo>
                    <a:cubicBezTo>
                      <a:pt x="486" y="107"/>
                      <a:pt x="447" y="45"/>
                      <a:pt x="384" y="17"/>
                    </a:cubicBezTo>
                    <a:cubicBezTo>
                      <a:pt x="359" y="5"/>
                      <a:pt x="333" y="0"/>
                      <a:pt x="308" y="0"/>
                    </a:cubicBez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3"/>
              <p:cNvSpPr/>
              <p:nvPr/>
            </p:nvSpPr>
            <p:spPr>
              <a:xfrm flipH="1">
                <a:off x="6635683" y="2146712"/>
                <a:ext cx="175789" cy="221341"/>
              </a:xfrm>
              <a:custGeom>
                <a:avLst/>
                <a:gdLst/>
                <a:ahLst/>
                <a:cxnLst/>
                <a:rect l="l" t="t" r="r" b="b"/>
                <a:pathLst>
                  <a:path w="2300" h="2896" extrusionOk="0">
                    <a:moveTo>
                      <a:pt x="1612" y="1"/>
                    </a:moveTo>
                    <a:lnTo>
                      <a:pt x="1544" y="668"/>
                    </a:lnTo>
                    <a:lnTo>
                      <a:pt x="1" y="1218"/>
                    </a:lnTo>
                    <a:lnTo>
                      <a:pt x="111" y="2895"/>
                    </a:lnTo>
                    <a:lnTo>
                      <a:pt x="2111" y="884"/>
                    </a:lnTo>
                    <a:cubicBezTo>
                      <a:pt x="2238" y="757"/>
                      <a:pt x="2300" y="584"/>
                      <a:pt x="2279" y="409"/>
                    </a:cubicBezTo>
                    <a:lnTo>
                      <a:pt x="2275" y="372"/>
                    </a:lnTo>
                    <a:cubicBezTo>
                      <a:pt x="2260" y="246"/>
                      <a:pt x="2165" y="143"/>
                      <a:pt x="2037" y="113"/>
                    </a:cubicBezTo>
                    <a:lnTo>
                      <a:pt x="1612" y="1"/>
                    </a:ln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3"/>
              <p:cNvSpPr/>
              <p:nvPr/>
            </p:nvSpPr>
            <p:spPr>
              <a:xfrm flipH="1">
                <a:off x="6654254" y="2209460"/>
                <a:ext cx="217596" cy="201928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2642" extrusionOk="0">
                    <a:moveTo>
                      <a:pt x="2713" y="0"/>
                    </a:moveTo>
                    <a:lnTo>
                      <a:pt x="1" y="691"/>
                    </a:lnTo>
                    <a:lnTo>
                      <a:pt x="504" y="2641"/>
                    </a:lnTo>
                    <a:lnTo>
                      <a:pt x="2419" y="1685"/>
                    </a:lnTo>
                    <a:cubicBezTo>
                      <a:pt x="2621" y="1584"/>
                      <a:pt x="2730" y="1368"/>
                      <a:pt x="2684" y="1154"/>
                    </a:cubicBezTo>
                    <a:cubicBezTo>
                      <a:pt x="2794" y="1053"/>
                      <a:pt x="2846" y="909"/>
                      <a:pt x="2826" y="766"/>
                    </a:cubicBezTo>
                    <a:lnTo>
                      <a:pt x="2713" y="0"/>
                    </a:ln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3"/>
              <p:cNvSpPr/>
              <p:nvPr/>
            </p:nvSpPr>
            <p:spPr>
              <a:xfrm flipH="1">
                <a:off x="6765688" y="2314779"/>
                <a:ext cx="274231" cy="588129"/>
              </a:xfrm>
              <a:custGeom>
                <a:avLst/>
                <a:gdLst/>
                <a:ahLst/>
                <a:cxnLst/>
                <a:rect l="l" t="t" r="r" b="b"/>
                <a:pathLst>
                  <a:path w="3588" h="7695" extrusionOk="0">
                    <a:moveTo>
                      <a:pt x="2833" y="1"/>
                    </a:moveTo>
                    <a:lnTo>
                      <a:pt x="487" y="4651"/>
                    </a:lnTo>
                    <a:cubicBezTo>
                      <a:pt x="0" y="5619"/>
                      <a:pt x="50" y="6753"/>
                      <a:pt x="618" y="7679"/>
                    </a:cubicBezTo>
                    <a:cubicBezTo>
                      <a:pt x="709" y="7689"/>
                      <a:pt x="800" y="7695"/>
                      <a:pt x="890" y="7695"/>
                    </a:cubicBezTo>
                    <a:cubicBezTo>
                      <a:pt x="1984" y="7695"/>
                      <a:pt x="2928" y="6904"/>
                      <a:pt x="3039" y="5838"/>
                    </a:cubicBezTo>
                    <a:cubicBezTo>
                      <a:pt x="3173" y="4557"/>
                      <a:pt x="3360" y="2730"/>
                      <a:pt x="3588" y="465"/>
                    </a:cubicBezTo>
                    <a:lnTo>
                      <a:pt x="2833" y="1"/>
                    </a:lnTo>
                    <a:close/>
                  </a:path>
                </a:pathLst>
              </a:custGeom>
              <a:solidFill>
                <a:srgbClr val="C990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3"/>
              <p:cNvSpPr/>
              <p:nvPr/>
            </p:nvSpPr>
            <p:spPr>
              <a:xfrm flipH="1">
                <a:off x="6763397" y="2160851"/>
                <a:ext cx="5503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720" h="315" extrusionOk="0">
                    <a:moveTo>
                      <a:pt x="115" y="1"/>
                    </a:moveTo>
                    <a:lnTo>
                      <a:pt x="0" y="36"/>
                    </a:lnTo>
                    <a:cubicBezTo>
                      <a:pt x="45" y="165"/>
                      <a:pt x="162" y="269"/>
                      <a:pt x="300" y="303"/>
                    </a:cubicBezTo>
                    <a:cubicBezTo>
                      <a:pt x="306" y="304"/>
                      <a:pt x="310" y="305"/>
                      <a:pt x="316" y="306"/>
                    </a:cubicBezTo>
                    <a:cubicBezTo>
                      <a:pt x="344" y="312"/>
                      <a:pt x="373" y="315"/>
                      <a:pt x="402" y="315"/>
                    </a:cubicBezTo>
                    <a:cubicBezTo>
                      <a:pt x="521" y="315"/>
                      <a:pt x="639" y="267"/>
                      <a:pt x="719" y="182"/>
                    </a:cubicBezTo>
                    <a:lnTo>
                      <a:pt x="631" y="106"/>
                    </a:lnTo>
                    <a:cubicBezTo>
                      <a:pt x="574" y="166"/>
                      <a:pt x="487" y="201"/>
                      <a:pt x="402" y="201"/>
                    </a:cubicBezTo>
                    <a:cubicBezTo>
                      <a:pt x="381" y="201"/>
                      <a:pt x="361" y="199"/>
                      <a:pt x="341" y="195"/>
                    </a:cubicBezTo>
                    <a:cubicBezTo>
                      <a:pt x="237" y="174"/>
                      <a:pt x="147" y="96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3"/>
              <p:cNvSpPr/>
              <p:nvPr/>
            </p:nvSpPr>
            <p:spPr>
              <a:xfrm flipH="1">
                <a:off x="6739168" y="1874013"/>
                <a:ext cx="106467" cy="50062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655" extrusionOk="0">
                    <a:moveTo>
                      <a:pt x="696" y="0"/>
                    </a:moveTo>
                    <a:cubicBezTo>
                      <a:pt x="284" y="0"/>
                      <a:pt x="1" y="353"/>
                      <a:pt x="1" y="353"/>
                    </a:cubicBezTo>
                    <a:cubicBezTo>
                      <a:pt x="293" y="579"/>
                      <a:pt x="545" y="655"/>
                      <a:pt x="751" y="655"/>
                    </a:cubicBezTo>
                    <a:cubicBezTo>
                      <a:pt x="1163" y="655"/>
                      <a:pt x="1392" y="353"/>
                      <a:pt x="1392" y="353"/>
                    </a:cubicBezTo>
                    <a:cubicBezTo>
                      <a:pt x="1141" y="88"/>
                      <a:pt x="902" y="0"/>
                      <a:pt x="696" y="0"/>
                    </a:cubicBez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3"/>
              <p:cNvSpPr/>
              <p:nvPr/>
            </p:nvSpPr>
            <p:spPr>
              <a:xfrm flipH="1">
                <a:off x="6871774" y="1941882"/>
                <a:ext cx="63590" cy="96149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258" extrusionOk="0">
                    <a:moveTo>
                      <a:pt x="1" y="1"/>
                    </a:moveTo>
                    <a:lnTo>
                      <a:pt x="7" y="1257"/>
                    </a:lnTo>
                    <a:cubicBezTo>
                      <a:pt x="731" y="1257"/>
                      <a:pt x="832" y="412"/>
                      <a:pt x="832" y="41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F3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3"/>
              <p:cNvSpPr/>
              <p:nvPr/>
            </p:nvSpPr>
            <p:spPr>
              <a:xfrm flipH="1">
                <a:off x="7253001" y="3313936"/>
                <a:ext cx="215456" cy="811610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10619" extrusionOk="0">
                    <a:moveTo>
                      <a:pt x="1633" y="0"/>
                    </a:moveTo>
                    <a:lnTo>
                      <a:pt x="0" y="10618"/>
                    </a:lnTo>
                    <a:lnTo>
                      <a:pt x="592" y="10618"/>
                    </a:lnTo>
                    <a:lnTo>
                      <a:pt x="28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3"/>
              <p:cNvSpPr/>
              <p:nvPr/>
            </p:nvSpPr>
            <p:spPr>
              <a:xfrm flipH="1">
                <a:off x="6955153" y="2860941"/>
                <a:ext cx="514909" cy="463242"/>
              </a:xfrm>
              <a:custGeom>
                <a:avLst/>
                <a:gdLst/>
                <a:ahLst/>
                <a:cxnLst/>
                <a:rect l="l" t="t" r="r" b="b"/>
                <a:pathLst>
                  <a:path w="6737" h="6061" extrusionOk="0">
                    <a:moveTo>
                      <a:pt x="113" y="1"/>
                    </a:moveTo>
                    <a:lnTo>
                      <a:pt x="59" y="2490"/>
                    </a:lnTo>
                    <a:lnTo>
                      <a:pt x="21" y="4215"/>
                    </a:lnTo>
                    <a:cubicBezTo>
                      <a:pt x="1" y="5158"/>
                      <a:pt x="688" y="5941"/>
                      <a:pt x="1553" y="5963"/>
                    </a:cubicBezTo>
                    <a:lnTo>
                      <a:pt x="2112" y="5976"/>
                    </a:lnTo>
                    <a:lnTo>
                      <a:pt x="5396" y="6061"/>
                    </a:lnTo>
                    <a:lnTo>
                      <a:pt x="6636" y="5531"/>
                    </a:lnTo>
                    <a:lnTo>
                      <a:pt x="6718" y="1719"/>
                    </a:lnTo>
                    <a:cubicBezTo>
                      <a:pt x="6736" y="864"/>
                      <a:pt x="6114" y="154"/>
                      <a:pt x="5328" y="134"/>
                    </a:cubicBez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3"/>
              <p:cNvSpPr/>
              <p:nvPr/>
            </p:nvSpPr>
            <p:spPr>
              <a:xfrm flipH="1">
                <a:off x="7038615" y="2860941"/>
                <a:ext cx="433358" cy="46324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6061" extrusionOk="0">
                    <a:moveTo>
                      <a:pt x="110" y="1"/>
                    </a:moveTo>
                    <a:lnTo>
                      <a:pt x="58" y="2490"/>
                    </a:lnTo>
                    <a:lnTo>
                      <a:pt x="21" y="4215"/>
                    </a:lnTo>
                    <a:cubicBezTo>
                      <a:pt x="0" y="5158"/>
                      <a:pt x="676" y="5941"/>
                      <a:pt x="1529" y="5963"/>
                    </a:cubicBezTo>
                    <a:lnTo>
                      <a:pt x="2080" y="5976"/>
                    </a:lnTo>
                    <a:lnTo>
                      <a:pt x="5313" y="6061"/>
                    </a:lnTo>
                    <a:lnTo>
                      <a:pt x="5382" y="3299"/>
                    </a:lnTo>
                    <a:cubicBezTo>
                      <a:pt x="5382" y="1093"/>
                      <a:pt x="5669" y="90"/>
                      <a:pt x="3548" y="90"/>
                    </a:cubicBezTo>
                    <a:lnTo>
                      <a:pt x="1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7" name="Google Shape;517;p23"/>
          <p:cNvSpPr/>
          <p:nvPr/>
        </p:nvSpPr>
        <p:spPr>
          <a:xfrm>
            <a:off x="5946646" y="2870550"/>
            <a:ext cx="351900" cy="3519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8" name="Google Shape;518;p23"/>
          <p:cNvCxnSpPr>
            <a:stCxn id="519" idx="1"/>
            <a:endCxn id="517" idx="2"/>
          </p:cNvCxnSpPr>
          <p:nvPr/>
        </p:nvCxnSpPr>
        <p:spPr>
          <a:xfrm>
            <a:off x="5021675" y="2071850"/>
            <a:ext cx="924900" cy="974700"/>
          </a:xfrm>
          <a:prstGeom prst="bentConnector3">
            <a:avLst>
              <a:gd name="adj1" fmla="val 50004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20" name="Google Shape;520;p23"/>
          <p:cNvCxnSpPr>
            <a:stCxn id="521" idx="1"/>
            <a:endCxn id="517" idx="2"/>
          </p:cNvCxnSpPr>
          <p:nvPr/>
        </p:nvCxnSpPr>
        <p:spPr>
          <a:xfrm>
            <a:off x="5021675" y="3044296"/>
            <a:ext cx="924900" cy="2100"/>
          </a:xfrm>
          <a:prstGeom prst="bentConnector3">
            <a:avLst>
              <a:gd name="adj1" fmla="val 50004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22" name="Google Shape;522;p23"/>
          <p:cNvCxnSpPr>
            <a:stCxn id="523" idx="1"/>
            <a:endCxn id="517" idx="2"/>
          </p:cNvCxnSpPr>
          <p:nvPr/>
        </p:nvCxnSpPr>
        <p:spPr>
          <a:xfrm rot="10800000" flipH="1">
            <a:off x="5021675" y="3046500"/>
            <a:ext cx="924900" cy="974100"/>
          </a:xfrm>
          <a:prstGeom prst="bentConnector3">
            <a:avLst>
              <a:gd name="adj1" fmla="val 50004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524" name="Google Shape;524;p23"/>
          <p:cNvSpPr txBox="1"/>
          <p:nvPr/>
        </p:nvSpPr>
        <p:spPr>
          <a:xfrm>
            <a:off x="457198" y="1841538"/>
            <a:ext cx="38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01</a:t>
            </a:r>
            <a:endParaRPr sz="1800" u="sng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525" name="Google Shape;525;p23"/>
          <p:cNvGrpSpPr/>
          <p:nvPr/>
        </p:nvGrpSpPr>
        <p:grpSpPr>
          <a:xfrm>
            <a:off x="845375" y="1851050"/>
            <a:ext cx="4176300" cy="930342"/>
            <a:chOff x="845375" y="1851050"/>
            <a:chExt cx="4176300" cy="930342"/>
          </a:xfrm>
        </p:grpSpPr>
        <p:sp>
          <p:nvSpPr>
            <p:cNvPr id="519" name="Google Shape;519;p23"/>
            <p:cNvSpPr/>
            <p:nvPr/>
          </p:nvSpPr>
          <p:spPr>
            <a:xfrm flipH="1">
              <a:off x="845375" y="1851050"/>
              <a:ext cx="4176300" cy="4416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Lack of situational dependencies </a:t>
              </a:r>
              <a:endParaRPr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26" name="Google Shape;526;p23"/>
            <p:cNvSpPr txBox="1"/>
            <p:nvPr/>
          </p:nvSpPr>
          <p:spPr>
            <a:xfrm>
              <a:off x="845375" y="2288792"/>
              <a:ext cx="4176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LinkedIn and Indeed do not consider situational dependencies such as visa constraints, time to find a job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27" name="Google Shape;527;p23"/>
          <p:cNvGrpSpPr/>
          <p:nvPr/>
        </p:nvGrpSpPr>
        <p:grpSpPr>
          <a:xfrm>
            <a:off x="845375" y="2823496"/>
            <a:ext cx="4176300" cy="934200"/>
            <a:chOff x="845375" y="2825700"/>
            <a:chExt cx="4176300" cy="934200"/>
          </a:xfrm>
        </p:grpSpPr>
        <p:sp>
          <p:nvSpPr>
            <p:cNvPr id="528" name="Google Shape;528;p23"/>
            <p:cNvSpPr txBox="1"/>
            <p:nvPr/>
          </p:nvSpPr>
          <p:spPr>
            <a:xfrm>
              <a:off x="845375" y="3267300"/>
              <a:ext cx="4176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No comprehensive and centralized database system leading to data redundancy and difficulty in tracking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1" name="Google Shape;521;p23"/>
            <p:cNvSpPr/>
            <p:nvPr/>
          </p:nvSpPr>
          <p:spPr>
            <a:xfrm flipH="1">
              <a:off x="845375" y="2825700"/>
              <a:ext cx="4176300" cy="4416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Absence of a centralized database</a:t>
              </a:r>
              <a:endParaRPr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529" name="Google Shape;529;p23"/>
          <p:cNvSpPr txBox="1"/>
          <p:nvPr/>
        </p:nvSpPr>
        <p:spPr>
          <a:xfrm>
            <a:off x="457198" y="2815641"/>
            <a:ext cx="38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02</a:t>
            </a:r>
            <a:endParaRPr sz="1800" u="sng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530" name="Google Shape;530;p23"/>
          <p:cNvSpPr txBox="1"/>
          <p:nvPr/>
        </p:nvSpPr>
        <p:spPr>
          <a:xfrm>
            <a:off x="457198" y="3789745"/>
            <a:ext cx="38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03</a:t>
            </a:r>
            <a:endParaRPr sz="1800" u="sng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531" name="Google Shape;531;p23"/>
          <p:cNvGrpSpPr/>
          <p:nvPr/>
        </p:nvGrpSpPr>
        <p:grpSpPr>
          <a:xfrm>
            <a:off x="734375" y="3799800"/>
            <a:ext cx="4398300" cy="944250"/>
            <a:chOff x="734375" y="3799800"/>
            <a:chExt cx="4398300" cy="944250"/>
          </a:xfrm>
        </p:grpSpPr>
        <p:sp>
          <p:nvSpPr>
            <p:cNvPr id="523" name="Google Shape;523;p23"/>
            <p:cNvSpPr/>
            <p:nvPr/>
          </p:nvSpPr>
          <p:spPr>
            <a:xfrm flipH="1">
              <a:off x="845375" y="3799800"/>
              <a:ext cx="4176300" cy="4416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Multiple jobs offered to one person</a:t>
              </a:r>
              <a:endParaRPr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32" name="Google Shape;532;p23"/>
            <p:cNvSpPr txBox="1"/>
            <p:nvPr/>
          </p:nvSpPr>
          <p:spPr>
            <a:xfrm>
              <a:off x="734375" y="4251450"/>
              <a:ext cx="4398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Person may get offered multiple jobs, results in inconvenience and confusion for both the individual and the company.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4"/>
          <p:cNvSpPr txBox="1">
            <a:spLocks noGrp="1"/>
          </p:cNvSpPr>
          <p:nvPr>
            <p:ph type="title"/>
          </p:nvPr>
        </p:nvSpPr>
        <p:spPr>
          <a:xfrm>
            <a:off x="720000" y="4289075"/>
            <a:ext cx="77040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Entity Relationship Diagram </a:t>
            </a:r>
            <a:r>
              <a:rPr lang="en" sz="1500"/>
              <a:t>on next page</a:t>
            </a:r>
            <a:endParaRPr sz="1500"/>
          </a:p>
        </p:txBody>
      </p:sp>
      <p:sp>
        <p:nvSpPr>
          <p:cNvPr id="538" name="Google Shape;538;p24"/>
          <p:cNvSpPr/>
          <p:nvPr/>
        </p:nvSpPr>
        <p:spPr>
          <a:xfrm>
            <a:off x="3848000" y="1603338"/>
            <a:ext cx="441600" cy="44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4"/>
          <p:cNvSpPr/>
          <p:nvPr/>
        </p:nvSpPr>
        <p:spPr>
          <a:xfrm flipH="1">
            <a:off x="4409950" y="1603350"/>
            <a:ext cx="4483800" cy="441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Divide and Conquer</a:t>
            </a:r>
            <a:endParaRPr sz="18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540" name="Google Shape;540;p24"/>
          <p:cNvGrpSpPr/>
          <p:nvPr/>
        </p:nvGrpSpPr>
        <p:grpSpPr>
          <a:xfrm>
            <a:off x="742364" y="1043813"/>
            <a:ext cx="2868513" cy="2949498"/>
            <a:chOff x="1164789" y="1520900"/>
            <a:chExt cx="2868513" cy="2949498"/>
          </a:xfrm>
        </p:grpSpPr>
        <p:sp>
          <p:nvSpPr>
            <p:cNvPr id="541" name="Google Shape;541;p24"/>
            <p:cNvSpPr/>
            <p:nvPr/>
          </p:nvSpPr>
          <p:spPr>
            <a:xfrm>
              <a:off x="1646505" y="2005571"/>
              <a:ext cx="2213023" cy="2464827"/>
            </a:xfrm>
            <a:custGeom>
              <a:avLst/>
              <a:gdLst/>
              <a:ahLst/>
              <a:cxnLst/>
              <a:rect l="l" t="t" r="r" b="b"/>
              <a:pathLst>
                <a:path w="20921" h="23302" extrusionOk="0">
                  <a:moveTo>
                    <a:pt x="20167" y="1598"/>
                  </a:moveTo>
                  <a:lnTo>
                    <a:pt x="7785" y="1598"/>
                  </a:lnTo>
                  <a:lnTo>
                    <a:pt x="7069" y="284"/>
                  </a:lnTo>
                  <a:cubicBezTo>
                    <a:pt x="6974" y="109"/>
                    <a:pt x="6791" y="0"/>
                    <a:pt x="6593" y="0"/>
                  </a:cubicBezTo>
                  <a:lnTo>
                    <a:pt x="541" y="0"/>
                  </a:lnTo>
                  <a:cubicBezTo>
                    <a:pt x="243" y="0"/>
                    <a:pt x="1" y="242"/>
                    <a:pt x="1" y="542"/>
                  </a:cubicBezTo>
                  <a:lnTo>
                    <a:pt x="1" y="1598"/>
                  </a:lnTo>
                  <a:lnTo>
                    <a:pt x="1" y="22547"/>
                  </a:lnTo>
                  <a:cubicBezTo>
                    <a:pt x="1" y="22963"/>
                    <a:pt x="338" y="23301"/>
                    <a:pt x="754" y="23301"/>
                  </a:cubicBezTo>
                  <a:lnTo>
                    <a:pt x="20167" y="23301"/>
                  </a:lnTo>
                  <a:cubicBezTo>
                    <a:pt x="20584" y="23301"/>
                    <a:pt x="20921" y="22963"/>
                    <a:pt x="20921" y="22547"/>
                  </a:cubicBezTo>
                  <a:lnTo>
                    <a:pt x="20921" y="2352"/>
                  </a:lnTo>
                  <a:cubicBezTo>
                    <a:pt x="20921" y="1936"/>
                    <a:pt x="20584" y="1598"/>
                    <a:pt x="20167" y="15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4"/>
            <p:cNvSpPr/>
            <p:nvPr/>
          </p:nvSpPr>
          <p:spPr>
            <a:xfrm>
              <a:off x="1548237" y="2076230"/>
              <a:ext cx="2211119" cy="2293891"/>
            </a:xfrm>
            <a:custGeom>
              <a:avLst/>
              <a:gdLst/>
              <a:ahLst/>
              <a:cxnLst/>
              <a:rect l="l" t="t" r="r" b="b"/>
              <a:pathLst>
                <a:path w="20903" h="21686" extrusionOk="0">
                  <a:moveTo>
                    <a:pt x="744" y="21686"/>
                  </a:moveTo>
                  <a:cubicBezTo>
                    <a:pt x="334" y="21686"/>
                    <a:pt x="0" y="21352"/>
                    <a:pt x="0" y="20942"/>
                  </a:cubicBezTo>
                  <a:lnTo>
                    <a:pt x="0" y="1"/>
                  </a:lnTo>
                  <a:lnTo>
                    <a:pt x="20159" y="1"/>
                  </a:lnTo>
                  <a:cubicBezTo>
                    <a:pt x="20568" y="1"/>
                    <a:pt x="20902" y="335"/>
                    <a:pt x="20902" y="745"/>
                  </a:cubicBezTo>
                  <a:lnTo>
                    <a:pt x="20902" y="20942"/>
                  </a:lnTo>
                  <a:cubicBezTo>
                    <a:pt x="20902" y="21352"/>
                    <a:pt x="20568" y="21686"/>
                    <a:pt x="20159" y="216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1547285" y="2075278"/>
              <a:ext cx="2213129" cy="2295795"/>
            </a:xfrm>
            <a:custGeom>
              <a:avLst/>
              <a:gdLst/>
              <a:ahLst/>
              <a:cxnLst/>
              <a:rect l="l" t="t" r="r" b="b"/>
              <a:pathLst>
                <a:path w="20922" h="21704" extrusionOk="0">
                  <a:moveTo>
                    <a:pt x="20168" y="1"/>
                  </a:moveTo>
                  <a:lnTo>
                    <a:pt x="0" y="1"/>
                  </a:lnTo>
                  <a:lnTo>
                    <a:pt x="0" y="20951"/>
                  </a:lnTo>
                  <a:cubicBezTo>
                    <a:pt x="0" y="21367"/>
                    <a:pt x="337" y="21704"/>
                    <a:pt x="753" y="21704"/>
                  </a:cubicBezTo>
                  <a:lnTo>
                    <a:pt x="20168" y="21704"/>
                  </a:lnTo>
                  <a:cubicBezTo>
                    <a:pt x="20584" y="21704"/>
                    <a:pt x="20921" y="21367"/>
                    <a:pt x="20921" y="20951"/>
                  </a:cubicBezTo>
                  <a:lnTo>
                    <a:pt x="20921" y="754"/>
                  </a:lnTo>
                  <a:cubicBezTo>
                    <a:pt x="20921" y="338"/>
                    <a:pt x="20584" y="1"/>
                    <a:pt x="20168" y="1"/>
                  </a:cubicBezTo>
                  <a:close/>
                  <a:moveTo>
                    <a:pt x="20168" y="20"/>
                  </a:moveTo>
                  <a:cubicBezTo>
                    <a:pt x="20573" y="20"/>
                    <a:pt x="20902" y="349"/>
                    <a:pt x="20902" y="754"/>
                  </a:cubicBezTo>
                  <a:lnTo>
                    <a:pt x="20902" y="20951"/>
                  </a:lnTo>
                  <a:cubicBezTo>
                    <a:pt x="20902" y="21355"/>
                    <a:pt x="20573" y="21685"/>
                    <a:pt x="20168" y="21685"/>
                  </a:cubicBezTo>
                  <a:lnTo>
                    <a:pt x="753" y="21685"/>
                  </a:lnTo>
                  <a:cubicBezTo>
                    <a:pt x="349" y="21685"/>
                    <a:pt x="20" y="21355"/>
                    <a:pt x="20" y="20951"/>
                  </a:cubicBezTo>
                  <a:lnTo>
                    <a:pt x="20" y="20"/>
                  </a:lnTo>
                  <a:lnTo>
                    <a:pt x="20168" y="2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1668825" y="2922341"/>
              <a:ext cx="922719" cy="1018637"/>
            </a:xfrm>
            <a:custGeom>
              <a:avLst/>
              <a:gdLst/>
              <a:ahLst/>
              <a:cxnLst/>
              <a:rect l="l" t="t" r="r" b="b"/>
              <a:pathLst>
                <a:path w="8723" h="9630" extrusionOk="0">
                  <a:moveTo>
                    <a:pt x="8113" y="9630"/>
                  </a:moveTo>
                  <a:lnTo>
                    <a:pt x="609" y="9630"/>
                  </a:lnTo>
                  <a:cubicBezTo>
                    <a:pt x="273" y="9630"/>
                    <a:pt x="0" y="9356"/>
                    <a:pt x="0" y="9020"/>
                  </a:cubicBezTo>
                  <a:lnTo>
                    <a:pt x="0" y="609"/>
                  </a:lnTo>
                  <a:cubicBezTo>
                    <a:pt x="0" y="273"/>
                    <a:pt x="273" y="1"/>
                    <a:pt x="609" y="1"/>
                  </a:cubicBezTo>
                  <a:lnTo>
                    <a:pt x="8113" y="1"/>
                  </a:lnTo>
                  <a:cubicBezTo>
                    <a:pt x="8449" y="1"/>
                    <a:pt x="8722" y="273"/>
                    <a:pt x="8722" y="609"/>
                  </a:cubicBezTo>
                  <a:lnTo>
                    <a:pt x="8722" y="9020"/>
                  </a:lnTo>
                  <a:cubicBezTo>
                    <a:pt x="8722" y="9356"/>
                    <a:pt x="8449" y="9630"/>
                    <a:pt x="8113" y="963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1547285" y="1906352"/>
              <a:ext cx="823603" cy="169032"/>
            </a:xfrm>
            <a:custGeom>
              <a:avLst/>
              <a:gdLst/>
              <a:ahLst/>
              <a:cxnLst/>
              <a:rect l="l" t="t" r="r" b="b"/>
              <a:pathLst>
                <a:path w="7786" h="1598" extrusionOk="0">
                  <a:moveTo>
                    <a:pt x="6594" y="1"/>
                  </a:moveTo>
                  <a:lnTo>
                    <a:pt x="542" y="1"/>
                  </a:lnTo>
                  <a:cubicBezTo>
                    <a:pt x="242" y="1"/>
                    <a:pt x="0" y="243"/>
                    <a:pt x="0" y="543"/>
                  </a:cubicBezTo>
                  <a:lnTo>
                    <a:pt x="0" y="1598"/>
                  </a:lnTo>
                  <a:lnTo>
                    <a:pt x="7785" y="1598"/>
                  </a:lnTo>
                  <a:lnTo>
                    <a:pt x="7070" y="283"/>
                  </a:lnTo>
                  <a:cubicBezTo>
                    <a:pt x="6975" y="109"/>
                    <a:pt x="6792" y="1"/>
                    <a:pt x="6594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1698866" y="1950038"/>
              <a:ext cx="81662" cy="81766"/>
            </a:xfrm>
            <a:custGeom>
              <a:avLst/>
              <a:gdLst/>
              <a:ahLst/>
              <a:cxnLst/>
              <a:rect l="l" t="t" r="r" b="b"/>
              <a:pathLst>
                <a:path w="772" h="773" fill="none" extrusionOk="0">
                  <a:moveTo>
                    <a:pt x="771" y="387"/>
                  </a:moveTo>
                  <a:cubicBezTo>
                    <a:pt x="771" y="599"/>
                    <a:pt x="599" y="772"/>
                    <a:pt x="386" y="772"/>
                  </a:cubicBezTo>
                  <a:cubicBezTo>
                    <a:pt x="173" y="772"/>
                    <a:pt x="1" y="599"/>
                    <a:pt x="1" y="387"/>
                  </a:cubicBezTo>
                  <a:cubicBezTo>
                    <a:pt x="1" y="173"/>
                    <a:pt x="173" y="0"/>
                    <a:pt x="386" y="0"/>
                  </a:cubicBezTo>
                  <a:cubicBezTo>
                    <a:pt x="599" y="0"/>
                    <a:pt x="771" y="173"/>
                    <a:pt x="771" y="38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4"/>
            <p:cNvSpPr/>
            <p:nvPr/>
          </p:nvSpPr>
          <p:spPr>
            <a:xfrm>
              <a:off x="1870228" y="1950038"/>
              <a:ext cx="81662" cy="81766"/>
            </a:xfrm>
            <a:custGeom>
              <a:avLst/>
              <a:gdLst/>
              <a:ahLst/>
              <a:cxnLst/>
              <a:rect l="l" t="t" r="r" b="b"/>
              <a:pathLst>
                <a:path w="772" h="773" fill="none" extrusionOk="0">
                  <a:moveTo>
                    <a:pt x="771" y="387"/>
                  </a:moveTo>
                  <a:cubicBezTo>
                    <a:pt x="771" y="599"/>
                    <a:pt x="598" y="772"/>
                    <a:pt x="386" y="772"/>
                  </a:cubicBezTo>
                  <a:cubicBezTo>
                    <a:pt x="173" y="772"/>
                    <a:pt x="1" y="599"/>
                    <a:pt x="1" y="387"/>
                  </a:cubicBezTo>
                  <a:cubicBezTo>
                    <a:pt x="1" y="173"/>
                    <a:pt x="173" y="0"/>
                    <a:pt x="386" y="0"/>
                  </a:cubicBezTo>
                  <a:cubicBezTo>
                    <a:pt x="598" y="0"/>
                    <a:pt x="771" y="173"/>
                    <a:pt x="771" y="38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4"/>
            <p:cNvSpPr/>
            <p:nvPr/>
          </p:nvSpPr>
          <p:spPr>
            <a:xfrm>
              <a:off x="2041589" y="1950038"/>
              <a:ext cx="81556" cy="81766"/>
            </a:xfrm>
            <a:custGeom>
              <a:avLst/>
              <a:gdLst/>
              <a:ahLst/>
              <a:cxnLst/>
              <a:rect l="l" t="t" r="r" b="b"/>
              <a:pathLst>
                <a:path w="771" h="773" fill="none" extrusionOk="0">
                  <a:moveTo>
                    <a:pt x="771" y="387"/>
                  </a:moveTo>
                  <a:cubicBezTo>
                    <a:pt x="771" y="599"/>
                    <a:pt x="598" y="772"/>
                    <a:pt x="386" y="772"/>
                  </a:cubicBezTo>
                  <a:cubicBezTo>
                    <a:pt x="173" y="772"/>
                    <a:pt x="0" y="599"/>
                    <a:pt x="0" y="387"/>
                  </a:cubicBezTo>
                  <a:cubicBezTo>
                    <a:pt x="0" y="173"/>
                    <a:pt x="173" y="0"/>
                    <a:pt x="386" y="0"/>
                  </a:cubicBezTo>
                  <a:cubicBezTo>
                    <a:pt x="598" y="0"/>
                    <a:pt x="771" y="173"/>
                    <a:pt x="771" y="38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4"/>
            <p:cNvSpPr/>
            <p:nvPr/>
          </p:nvSpPr>
          <p:spPr>
            <a:xfrm>
              <a:off x="1668825" y="2268215"/>
              <a:ext cx="922719" cy="560092"/>
            </a:xfrm>
            <a:custGeom>
              <a:avLst/>
              <a:gdLst/>
              <a:ahLst/>
              <a:cxnLst/>
              <a:rect l="l" t="t" r="r" b="b"/>
              <a:pathLst>
                <a:path w="8723" h="5295" extrusionOk="0">
                  <a:moveTo>
                    <a:pt x="8113" y="5294"/>
                  </a:moveTo>
                  <a:lnTo>
                    <a:pt x="609" y="5294"/>
                  </a:lnTo>
                  <a:cubicBezTo>
                    <a:pt x="273" y="5294"/>
                    <a:pt x="0" y="5021"/>
                    <a:pt x="0" y="4685"/>
                  </a:cubicBezTo>
                  <a:lnTo>
                    <a:pt x="0" y="609"/>
                  </a:lnTo>
                  <a:cubicBezTo>
                    <a:pt x="0" y="273"/>
                    <a:pt x="273" y="0"/>
                    <a:pt x="609" y="0"/>
                  </a:cubicBezTo>
                  <a:lnTo>
                    <a:pt x="8113" y="0"/>
                  </a:lnTo>
                  <a:cubicBezTo>
                    <a:pt x="8449" y="0"/>
                    <a:pt x="8722" y="273"/>
                    <a:pt x="8722" y="609"/>
                  </a:cubicBezTo>
                  <a:lnTo>
                    <a:pt x="8722" y="4685"/>
                  </a:lnTo>
                  <a:cubicBezTo>
                    <a:pt x="8722" y="5021"/>
                    <a:pt x="8449" y="5294"/>
                    <a:pt x="8113" y="5294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4"/>
            <p:cNvSpPr/>
            <p:nvPr/>
          </p:nvSpPr>
          <p:spPr>
            <a:xfrm>
              <a:off x="2660501" y="2268215"/>
              <a:ext cx="902092" cy="88959"/>
            </a:xfrm>
            <a:custGeom>
              <a:avLst/>
              <a:gdLst/>
              <a:ahLst/>
              <a:cxnLst/>
              <a:rect l="l" t="t" r="r" b="b"/>
              <a:pathLst>
                <a:path w="8528" h="841" extrusionOk="0">
                  <a:moveTo>
                    <a:pt x="8116" y="840"/>
                  </a:moveTo>
                  <a:lnTo>
                    <a:pt x="412" y="840"/>
                  </a:lnTo>
                  <a:cubicBezTo>
                    <a:pt x="184" y="840"/>
                    <a:pt x="0" y="656"/>
                    <a:pt x="0" y="429"/>
                  </a:cubicBezTo>
                  <a:lnTo>
                    <a:pt x="0" y="413"/>
                  </a:lnTo>
                  <a:cubicBezTo>
                    <a:pt x="0" y="185"/>
                    <a:pt x="184" y="0"/>
                    <a:pt x="412" y="0"/>
                  </a:cubicBezTo>
                  <a:lnTo>
                    <a:pt x="8116" y="0"/>
                  </a:lnTo>
                  <a:cubicBezTo>
                    <a:pt x="8343" y="0"/>
                    <a:pt x="8527" y="185"/>
                    <a:pt x="8527" y="413"/>
                  </a:cubicBezTo>
                  <a:lnTo>
                    <a:pt x="8527" y="429"/>
                  </a:lnTo>
                  <a:cubicBezTo>
                    <a:pt x="8527" y="656"/>
                    <a:pt x="8343" y="840"/>
                    <a:pt x="8116" y="8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4"/>
            <p:cNvSpPr/>
            <p:nvPr/>
          </p:nvSpPr>
          <p:spPr>
            <a:xfrm>
              <a:off x="2660501" y="2441161"/>
              <a:ext cx="902092" cy="89065"/>
            </a:xfrm>
            <a:custGeom>
              <a:avLst/>
              <a:gdLst/>
              <a:ahLst/>
              <a:cxnLst/>
              <a:rect l="l" t="t" r="r" b="b"/>
              <a:pathLst>
                <a:path w="8528" h="842" extrusionOk="0">
                  <a:moveTo>
                    <a:pt x="8116" y="841"/>
                  </a:moveTo>
                  <a:lnTo>
                    <a:pt x="412" y="841"/>
                  </a:lnTo>
                  <a:cubicBezTo>
                    <a:pt x="184" y="841"/>
                    <a:pt x="0" y="657"/>
                    <a:pt x="0" y="430"/>
                  </a:cubicBezTo>
                  <a:lnTo>
                    <a:pt x="0" y="413"/>
                  </a:lnTo>
                  <a:cubicBezTo>
                    <a:pt x="0" y="185"/>
                    <a:pt x="184" y="1"/>
                    <a:pt x="412" y="1"/>
                  </a:cubicBezTo>
                  <a:lnTo>
                    <a:pt x="8116" y="1"/>
                  </a:lnTo>
                  <a:cubicBezTo>
                    <a:pt x="8343" y="1"/>
                    <a:pt x="8527" y="185"/>
                    <a:pt x="8527" y="413"/>
                  </a:cubicBezTo>
                  <a:lnTo>
                    <a:pt x="8527" y="430"/>
                  </a:lnTo>
                  <a:cubicBezTo>
                    <a:pt x="8527" y="657"/>
                    <a:pt x="8343" y="841"/>
                    <a:pt x="8116" y="8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4"/>
            <p:cNvSpPr/>
            <p:nvPr/>
          </p:nvSpPr>
          <p:spPr>
            <a:xfrm>
              <a:off x="2660501" y="2614212"/>
              <a:ext cx="902092" cy="89065"/>
            </a:xfrm>
            <a:custGeom>
              <a:avLst/>
              <a:gdLst/>
              <a:ahLst/>
              <a:cxnLst/>
              <a:rect l="l" t="t" r="r" b="b"/>
              <a:pathLst>
                <a:path w="8528" h="842" extrusionOk="0">
                  <a:moveTo>
                    <a:pt x="8116" y="841"/>
                  </a:moveTo>
                  <a:lnTo>
                    <a:pt x="412" y="841"/>
                  </a:lnTo>
                  <a:cubicBezTo>
                    <a:pt x="184" y="841"/>
                    <a:pt x="0" y="656"/>
                    <a:pt x="0" y="428"/>
                  </a:cubicBezTo>
                  <a:lnTo>
                    <a:pt x="0" y="412"/>
                  </a:lnTo>
                  <a:cubicBezTo>
                    <a:pt x="0" y="185"/>
                    <a:pt x="184" y="1"/>
                    <a:pt x="412" y="1"/>
                  </a:cubicBezTo>
                  <a:lnTo>
                    <a:pt x="8116" y="1"/>
                  </a:lnTo>
                  <a:cubicBezTo>
                    <a:pt x="8343" y="1"/>
                    <a:pt x="8527" y="185"/>
                    <a:pt x="8527" y="412"/>
                  </a:cubicBezTo>
                  <a:lnTo>
                    <a:pt x="8527" y="428"/>
                  </a:lnTo>
                  <a:cubicBezTo>
                    <a:pt x="8527" y="656"/>
                    <a:pt x="8343" y="841"/>
                    <a:pt x="8116" y="8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4"/>
            <p:cNvSpPr/>
            <p:nvPr/>
          </p:nvSpPr>
          <p:spPr>
            <a:xfrm>
              <a:off x="2660501" y="2946141"/>
              <a:ext cx="902092" cy="88853"/>
            </a:xfrm>
            <a:custGeom>
              <a:avLst/>
              <a:gdLst/>
              <a:ahLst/>
              <a:cxnLst/>
              <a:rect l="l" t="t" r="r" b="b"/>
              <a:pathLst>
                <a:path w="8528" h="840" extrusionOk="0">
                  <a:moveTo>
                    <a:pt x="8116" y="840"/>
                  </a:moveTo>
                  <a:lnTo>
                    <a:pt x="412" y="840"/>
                  </a:lnTo>
                  <a:cubicBezTo>
                    <a:pt x="184" y="840"/>
                    <a:pt x="0" y="656"/>
                    <a:pt x="0" y="428"/>
                  </a:cubicBezTo>
                  <a:lnTo>
                    <a:pt x="0" y="412"/>
                  </a:lnTo>
                  <a:cubicBezTo>
                    <a:pt x="0" y="185"/>
                    <a:pt x="184" y="1"/>
                    <a:pt x="412" y="1"/>
                  </a:cubicBezTo>
                  <a:lnTo>
                    <a:pt x="8116" y="1"/>
                  </a:lnTo>
                  <a:cubicBezTo>
                    <a:pt x="8343" y="1"/>
                    <a:pt x="8527" y="185"/>
                    <a:pt x="8527" y="412"/>
                  </a:cubicBezTo>
                  <a:lnTo>
                    <a:pt x="8527" y="428"/>
                  </a:lnTo>
                  <a:cubicBezTo>
                    <a:pt x="8527" y="656"/>
                    <a:pt x="8343" y="840"/>
                    <a:pt x="8116" y="8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4"/>
            <p:cNvSpPr/>
            <p:nvPr/>
          </p:nvSpPr>
          <p:spPr>
            <a:xfrm>
              <a:off x="2660501" y="3119192"/>
              <a:ext cx="902092" cy="88853"/>
            </a:xfrm>
            <a:custGeom>
              <a:avLst/>
              <a:gdLst/>
              <a:ahLst/>
              <a:cxnLst/>
              <a:rect l="l" t="t" r="r" b="b"/>
              <a:pathLst>
                <a:path w="8528" h="840" extrusionOk="0">
                  <a:moveTo>
                    <a:pt x="8116" y="840"/>
                  </a:moveTo>
                  <a:lnTo>
                    <a:pt x="412" y="840"/>
                  </a:lnTo>
                  <a:cubicBezTo>
                    <a:pt x="184" y="840"/>
                    <a:pt x="0" y="656"/>
                    <a:pt x="0" y="428"/>
                  </a:cubicBezTo>
                  <a:lnTo>
                    <a:pt x="0" y="412"/>
                  </a:lnTo>
                  <a:cubicBezTo>
                    <a:pt x="0" y="185"/>
                    <a:pt x="184" y="1"/>
                    <a:pt x="412" y="1"/>
                  </a:cubicBezTo>
                  <a:lnTo>
                    <a:pt x="8116" y="1"/>
                  </a:lnTo>
                  <a:cubicBezTo>
                    <a:pt x="8343" y="1"/>
                    <a:pt x="8527" y="185"/>
                    <a:pt x="8527" y="412"/>
                  </a:cubicBezTo>
                  <a:lnTo>
                    <a:pt x="8527" y="428"/>
                  </a:lnTo>
                  <a:cubicBezTo>
                    <a:pt x="8527" y="656"/>
                    <a:pt x="8343" y="840"/>
                    <a:pt x="8116" y="8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4"/>
            <p:cNvSpPr/>
            <p:nvPr/>
          </p:nvSpPr>
          <p:spPr>
            <a:xfrm>
              <a:off x="2660501" y="3292138"/>
              <a:ext cx="902092" cy="88959"/>
            </a:xfrm>
            <a:custGeom>
              <a:avLst/>
              <a:gdLst/>
              <a:ahLst/>
              <a:cxnLst/>
              <a:rect l="l" t="t" r="r" b="b"/>
              <a:pathLst>
                <a:path w="8528" h="841" extrusionOk="0">
                  <a:moveTo>
                    <a:pt x="8116" y="841"/>
                  </a:moveTo>
                  <a:lnTo>
                    <a:pt x="412" y="841"/>
                  </a:lnTo>
                  <a:cubicBezTo>
                    <a:pt x="184" y="841"/>
                    <a:pt x="0" y="657"/>
                    <a:pt x="0" y="429"/>
                  </a:cubicBezTo>
                  <a:lnTo>
                    <a:pt x="0" y="413"/>
                  </a:lnTo>
                  <a:cubicBezTo>
                    <a:pt x="0" y="186"/>
                    <a:pt x="184" y="1"/>
                    <a:pt x="412" y="1"/>
                  </a:cubicBezTo>
                  <a:lnTo>
                    <a:pt x="8116" y="1"/>
                  </a:lnTo>
                  <a:cubicBezTo>
                    <a:pt x="8343" y="1"/>
                    <a:pt x="8527" y="186"/>
                    <a:pt x="8527" y="413"/>
                  </a:cubicBezTo>
                  <a:lnTo>
                    <a:pt x="8527" y="429"/>
                  </a:lnTo>
                  <a:cubicBezTo>
                    <a:pt x="8527" y="657"/>
                    <a:pt x="8343" y="841"/>
                    <a:pt x="8116" y="8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4"/>
            <p:cNvSpPr/>
            <p:nvPr/>
          </p:nvSpPr>
          <p:spPr>
            <a:xfrm>
              <a:off x="2660501" y="3458208"/>
              <a:ext cx="902092" cy="88853"/>
            </a:xfrm>
            <a:custGeom>
              <a:avLst/>
              <a:gdLst/>
              <a:ahLst/>
              <a:cxnLst/>
              <a:rect l="l" t="t" r="r" b="b"/>
              <a:pathLst>
                <a:path w="8528" h="840" extrusionOk="0">
                  <a:moveTo>
                    <a:pt x="8116" y="839"/>
                  </a:moveTo>
                  <a:lnTo>
                    <a:pt x="412" y="839"/>
                  </a:lnTo>
                  <a:cubicBezTo>
                    <a:pt x="184" y="839"/>
                    <a:pt x="0" y="655"/>
                    <a:pt x="0" y="428"/>
                  </a:cubicBezTo>
                  <a:lnTo>
                    <a:pt x="0" y="412"/>
                  </a:lnTo>
                  <a:cubicBezTo>
                    <a:pt x="0" y="184"/>
                    <a:pt x="184" y="0"/>
                    <a:pt x="412" y="0"/>
                  </a:cubicBezTo>
                  <a:lnTo>
                    <a:pt x="8116" y="0"/>
                  </a:lnTo>
                  <a:cubicBezTo>
                    <a:pt x="8343" y="0"/>
                    <a:pt x="8527" y="184"/>
                    <a:pt x="8527" y="412"/>
                  </a:cubicBezTo>
                  <a:lnTo>
                    <a:pt x="8527" y="428"/>
                  </a:lnTo>
                  <a:cubicBezTo>
                    <a:pt x="8527" y="655"/>
                    <a:pt x="8343" y="839"/>
                    <a:pt x="8116" y="8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4"/>
            <p:cNvSpPr/>
            <p:nvPr/>
          </p:nvSpPr>
          <p:spPr>
            <a:xfrm>
              <a:off x="2660501" y="3631047"/>
              <a:ext cx="902092" cy="89065"/>
            </a:xfrm>
            <a:custGeom>
              <a:avLst/>
              <a:gdLst/>
              <a:ahLst/>
              <a:cxnLst/>
              <a:rect l="l" t="t" r="r" b="b"/>
              <a:pathLst>
                <a:path w="8528" h="842" extrusionOk="0">
                  <a:moveTo>
                    <a:pt x="8116" y="841"/>
                  </a:moveTo>
                  <a:lnTo>
                    <a:pt x="412" y="841"/>
                  </a:lnTo>
                  <a:cubicBezTo>
                    <a:pt x="184" y="841"/>
                    <a:pt x="0" y="657"/>
                    <a:pt x="0" y="430"/>
                  </a:cubicBezTo>
                  <a:lnTo>
                    <a:pt x="0" y="414"/>
                  </a:lnTo>
                  <a:cubicBezTo>
                    <a:pt x="0" y="186"/>
                    <a:pt x="184" y="1"/>
                    <a:pt x="412" y="1"/>
                  </a:cubicBezTo>
                  <a:lnTo>
                    <a:pt x="8116" y="1"/>
                  </a:lnTo>
                  <a:cubicBezTo>
                    <a:pt x="8343" y="1"/>
                    <a:pt x="8527" y="186"/>
                    <a:pt x="8527" y="414"/>
                  </a:cubicBezTo>
                  <a:lnTo>
                    <a:pt x="8527" y="430"/>
                  </a:lnTo>
                  <a:cubicBezTo>
                    <a:pt x="8527" y="657"/>
                    <a:pt x="8343" y="841"/>
                    <a:pt x="8116" y="8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4"/>
            <p:cNvSpPr/>
            <p:nvPr/>
          </p:nvSpPr>
          <p:spPr>
            <a:xfrm>
              <a:off x="2660501" y="3804099"/>
              <a:ext cx="902092" cy="88959"/>
            </a:xfrm>
            <a:custGeom>
              <a:avLst/>
              <a:gdLst/>
              <a:ahLst/>
              <a:cxnLst/>
              <a:rect l="l" t="t" r="r" b="b"/>
              <a:pathLst>
                <a:path w="8528" h="841" extrusionOk="0">
                  <a:moveTo>
                    <a:pt x="8116" y="841"/>
                  </a:moveTo>
                  <a:lnTo>
                    <a:pt x="412" y="841"/>
                  </a:lnTo>
                  <a:cubicBezTo>
                    <a:pt x="184" y="841"/>
                    <a:pt x="0" y="657"/>
                    <a:pt x="0" y="429"/>
                  </a:cubicBezTo>
                  <a:lnTo>
                    <a:pt x="0" y="412"/>
                  </a:lnTo>
                  <a:cubicBezTo>
                    <a:pt x="0" y="185"/>
                    <a:pt x="184" y="1"/>
                    <a:pt x="412" y="1"/>
                  </a:cubicBezTo>
                  <a:lnTo>
                    <a:pt x="8116" y="1"/>
                  </a:lnTo>
                  <a:cubicBezTo>
                    <a:pt x="8343" y="1"/>
                    <a:pt x="8527" y="185"/>
                    <a:pt x="8527" y="412"/>
                  </a:cubicBezTo>
                  <a:lnTo>
                    <a:pt x="8527" y="429"/>
                  </a:lnTo>
                  <a:cubicBezTo>
                    <a:pt x="8527" y="657"/>
                    <a:pt x="8343" y="841"/>
                    <a:pt x="8116" y="8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4"/>
            <p:cNvSpPr/>
            <p:nvPr/>
          </p:nvSpPr>
          <p:spPr>
            <a:xfrm>
              <a:off x="2573551" y="2333374"/>
              <a:ext cx="796206" cy="877636"/>
            </a:xfrm>
            <a:custGeom>
              <a:avLst/>
              <a:gdLst/>
              <a:ahLst/>
              <a:cxnLst/>
              <a:rect l="l" t="t" r="r" b="b"/>
              <a:pathLst>
                <a:path w="7527" h="8297" extrusionOk="0">
                  <a:moveTo>
                    <a:pt x="7392" y="6886"/>
                  </a:moveTo>
                  <a:lnTo>
                    <a:pt x="7392" y="6886"/>
                  </a:lnTo>
                  <a:cubicBezTo>
                    <a:pt x="7134" y="7840"/>
                    <a:pt x="6049" y="8296"/>
                    <a:pt x="5185" y="7817"/>
                  </a:cubicBezTo>
                  <a:cubicBezTo>
                    <a:pt x="2914" y="6555"/>
                    <a:pt x="1190" y="4327"/>
                    <a:pt x="268" y="2024"/>
                  </a:cubicBezTo>
                  <a:cubicBezTo>
                    <a:pt x="0" y="1355"/>
                    <a:pt x="293" y="592"/>
                    <a:pt x="940" y="275"/>
                  </a:cubicBezTo>
                  <a:cubicBezTo>
                    <a:pt x="1498" y="0"/>
                    <a:pt x="2170" y="133"/>
                    <a:pt x="2582" y="598"/>
                  </a:cubicBezTo>
                  <a:lnTo>
                    <a:pt x="7045" y="5462"/>
                  </a:lnTo>
                  <a:cubicBezTo>
                    <a:pt x="7397" y="5846"/>
                    <a:pt x="7527" y="6384"/>
                    <a:pt x="7392" y="68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4"/>
            <p:cNvSpPr/>
            <p:nvPr/>
          </p:nvSpPr>
          <p:spPr>
            <a:xfrm>
              <a:off x="3073990" y="2557410"/>
              <a:ext cx="579886" cy="597960"/>
            </a:xfrm>
            <a:custGeom>
              <a:avLst/>
              <a:gdLst/>
              <a:ahLst/>
              <a:cxnLst/>
              <a:rect l="l" t="t" r="r" b="b"/>
              <a:pathLst>
                <a:path w="5482" h="5653" extrusionOk="0">
                  <a:moveTo>
                    <a:pt x="5481" y="689"/>
                  </a:moveTo>
                  <a:cubicBezTo>
                    <a:pt x="4496" y="2754"/>
                    <a:pt x="3241" y="4195"/>
                    <a:pt x="2500" y="5124"/>
                  </a:cubicBezTo>
                  <a:cubicBezTo>
                    <a:pt x="2254" y="5433"/>
                    <a:pt x="1917" y="5601"/>
                    <a:pt x="1569" y="5636"/>
                  </a:cubicBezTo>
                  <a:cubicBezTo>
                    <a:pt x="1402" y="5652"/>
                    <a:pt x="1233" y="5640"/>
                    <a:pt x="1071" y="5596"/>
                  </a:cubicBezTo>
                  <a:cubicBezTo>
                    <a:pt x="694" y="5497"/>
                    <a:pt x="354" y="5236"/>
                    <a:pt x="172" y="4830"/>
                  </a:cubicBezTo>
                  <a:cubicBezTo>
                    <a:pt x="1" y="4448"/>
                    <a:pt x="18" y="4020"/>
                    <a:pt x="194" y="3662"/>
                  </a:cubicBezTo>
                  <a:cubicBezTo>
                    <a:pt x="290" y="3469"/>
                    <a:pt x="432" y="3296"/>
                    <a:pt x="615" y="3163"/>
                  </a:cubicBezTo>
                  <a:lnTo>
                    <a:pt x="1891" y="2226"/>
                  </a:lnTo>
                  <a:lnTo>
                    <a:pt x="4929" y="1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4"/>
            <p:cNvSpPr/>
            <p:nvPr/>
          </p:nvSpPr>
          <p:spPr>
            <a:xfrm>
              <a:off x="3814759" y="2581739"/>
              <a:ext cx="177922" cy="61880"/>
            </a:xfrm>
            <a:custGeom>
              <a:avLst/>
              <a:gdLst/>
              <a:ahLst/>
              <a:cxnLst/>
              <a:rect l="l" t="t" r="r" b="b"/>
              <a:pathLst>
                <a:path w="1682" h="585" extrusionOk="0">
                  <a:moveTo>
                    <a:pt x="1599" y="295"/>
                  </a:moveTo>
                  <a:lnTo>
                    <a:pt x="969" y="585"/>
                  </a:lnTo>
                  <a:lnTo>
                    <a:pt x="1" y="522"/>
                  </a:lnTo>
                  <a:lnTo>
                    <a:pt x="329" y="46"/>
                  </a:lnTo>
                  <a:lnTo>
                    <a:pt x="810" y="170"/>
                  </a:lnTo>
                  <a:lnTo>
                    <a:pt x="1500" y="14"/>
                  </a:lnTo>
                  <a:cubicBezTo>
                    <a:pt x="1561" y="0"/>
                    <a:pt x="1625" y="30"/>
                    <a:pt x="1655" y="87"/>
                  </a:cubicBezTo>
                  <a:lnTo>
                    <a:pt x="1665" y="108"/>
                  </a:lnTo>
                  <a:cubicBezTo>
                    <a:pt x="1677" y="133"/>
                    <a:pt x="1681" y="159"/>
                    <a:pt x="1678" y="184"/>
                  </a:cubicBezTo>
                  <a:cubicBezTo>
                    <a:pt x="1673" y="231"/>
                    <a:pt x="1645" y="275"/>
                    <a:pt x="1599" y="295"/>
                  </a:cubicBez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4"/>
            <p:cNvSpPr/>
            <p:nvPr/>
          </p:nvSpPr>
          <p:spPr>
            <a:xfrm>
              <a:off x="3764620" y="2599403"/>
              <a:ext cx="249218" cy="88218"/>
            </a:xfrm>
            <a:custGeom>
              <a:avLst/>
              <a:gdLst/>
              <a:ahLst/>
              <a:cxnLst/>
              <a:rect l="l" t="t" r="r" b="b"/>
              <a:pathLst>
                <a:path w="2356" h="834" extrusionOk="0">
                  <a:moveTo>
                    <a:pt x="2239" y="363"/>
                  </a:moveTo>
                  <a:lnTo>
                    <a:pt x="1228" y="774"/>
                  </a:lnTo>
                  <a:lnTo>
                    <a:pt x="1082" y="834"/>
                  </a:lnTo>
                  <a:lnTo>
                    <a:pt x="57" y="738"/>
                  </a:lnTo>
                  <a:lnTo>
                    <a:pt x="1" y="72"/>
                  </a:lnTo>
                  <a:lnTo>
                    <a:pt x="1218" y="275"/>
                  </a:lnTo>
                  <a:lnTo>
                    <a:pt x="2119" y="16"/>
                  </a:lnTo>
                  <a:cubicBezTo>
                    <a:pt x="2173" y="0"/>
                    <a:pt x="2229" y="11"/>
                    <a:pt x="2273" y="41"/>
                  </a:cubicBezTo>
                  <a:cubicBezTo>
                    <a:pt x="2291" y="53"/>
                    <a:pt x="2306" y="69"/>
                    <a:pt x="2319" y="86"/>
                  </a:cubicBezTo>
                  <a:cubicBezTo>
                    <a:pt x="2344" y="123"/>
                    <a:pt x="2355" y="165"/>
                    <a:pt x="2352" y="205"/>
                  </a:cubicBezTo>
                  <a:cubicBezTo>
                    <a:pt x="2346" y="272"/>
                    <a:pt x="2306" y="335"/>
                    <a:pt x="2239" y="363"/>
                  </a:cubicBez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4"/>
            <p:cNvSpPr/>
            <p:nvPr/>
          </p:nvSpPr>
          <p:spPr>
            <a:xfrm>
              <a:off x="1547285" y="2270860"/>
              <a:ext cx="520120" cy="968816"/>
            </a:xfrm>
            <a:custGeom>
              <a:avLst/>
              <a:gdLst/>
              <a:ahLst/>
              <a:cxnLst/>
              <a:rect l="l" t="t" r="r" b="b"/>
              <a:pathLst>
                <a:path w="4917" h="9159" extrusionOk="0">
                  <a:moveTo>
                    <a:pt x="4917" y="532"/>
                  </a:moveTo>
                  <a:lnTo>
                    <a:pt x="4917" y="8626"/>
                  </a:lnTo>
                  <a:cubicBezTo>
                    <a:pt x="4917" y="8919"/>
                    <a:pt x="4679" y="9158"/>
                    <a:pt x="4387" y="9158"/>
                  </a:cubicBezTo>
                  <a:lnTo>
                    <a:pt x="0" y="9158"/>
                  </a:lnTo>
                  <a:lnTo>
                    <a:pt x="0" y="0"/>
                  </a:lnTo>
                  <a:lnTo>
                    <a:pt x="4387" y="0"/>
                  </a:lnTo>
                  <a:cubicBezTo>
                    <a:pt x="4679" y="0"/>
                    <a:pt x="4917" y="239"/>
                    <a:pt x="4917" y="5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4"/>
            <p:cNvSpPr/>
            <p:nvPr/>
          </p:nvSpPr>
          <p:spPr>
            <a:xfrm>
              <a:off x="1164789" y="2164554"/>
              <a:ext cx="826882" cy="1001713"/>
            </a:xfrm>
            <a:custGeom>
              <a:avLst/>
              <a:gdLst/>
              <a:ahLst/>
              <a:cxnLst/>
              <a:rect l="l" t="t" r="r" b="b"/>
              <a:pathLst>
                <a:path w="7817" h="9470" extrusionOk="0">
                  <a:moveTo>
                    <a:pt x="578" y="9469"/>
                  </a:moveTo>
                  <a:cubicBezTo>
                    <a:pt x="259" y="9469"/>
                    <a:pt x="0" y="9211"/>
                    <a:pt x="0" y="8892"/>
                  </a:cubicBezTo>
                  <a:lnTo>
                    <a:pt x="0" y="577"/>
                  </a:lnTo>
                  <a:cubicBezTo>
                    <a:pt x="0" y="259"/>
                    <a:pt x="259" y="0"/>
                    <a:pt x="578" y="0"/>
                  </a:cubicBezTo>
                  <a:lnTo>
                    <a:pt x="7239" y="0"/>
                  </a:lnTo>
                  <a:cubicBezTo>
                    <a:pt x="7558" y="0"/>
                    <a:pt x="7816" y="259"/>
                    <a:pt x="7816" y="577"/>
                  </a:cubicBezTo>
                  <a:lnTo>
                    <a:pt x="7816" y="8892"/>
                  </a:lnTo>
                  <a:cubicBezTo>
                    <a:pt x="7816" y="9211"/>
                    <a:pt x="7558" y="9469"/>
                    <a:pt x="7239" y="946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4"/>
            <p:cNvSpPr/>
            <p:nvPr/>
          </p:nvSpPr>
          <p:spPr>
            <a:xfrm>
              <a:off x="3822693" y="2620982"/>
              <a:ext cx="190827" cy="60399"/>
            </a:xfrm>
            <a:custGeom>
              <a:avLst/>
              <a:gdLst/>
              <a:ahLst/>
              <a:cxnLst/>
              <a:rect l="l" t="t" r="r" b="b"/>
              <a:pathLst>
                <a:path w="1804" h="571" extrusionOk="0">
                  <a:moveTo>
                    <a:pt x="1690" y="159"/>
                  </a:moveTo>
                  <a:lnTo>
                    <a:pt x="679" y="570"/>
                  </a:lnTo>
                  <a:lnTo>
                    <a:pt x="0" y="400"/>
                  </a:lnTo>
                  <a:lnTo>
                    <a:pt x="740" y="406"/>
                  </a:lnTo>
                  <a:lnTo>
                    <a:pt x="1803" y="1"/>
                  </a:lnTo>
                  <a:cubicBezTo>
                    <a:pt x="1797" y="68"/>
                    <a:pt x="1757" y="131"/>
                    <a:pt x="1690" y="1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4"/>
            <p:cNvSpPr/>
            <p:nvPr/>
          </p:nvSpPr>
          <p:spPr>
            <a:xfrm>
              <a:off x="3719029" y="2636954"/>
              <a:ext cx="314272" cy="128837"/>
            </a:xfrm>
            <a:custGeom>
              <a:avLst/>
              <a:gdLst/>
              <a:ahLst/>
              <a:cxnLst/>
              <a:rect l="l" t="t" r="r" b="b"/>
              <a:pathLst>
                <a:path w="2971" h="1218" extrusionOk="0">
                  <a:moveTo>
                    <a:pt x="2923" y="391"/>
                  </a:moveTo>
                  <a:cubicBezTo>
                    <a:pt x="2905" y="416"/>
                    <a:pt x="2884" y="436"/>
                    <a:pt x="2855" y="451"/>
                  </a:cubicBezTo>
                  <a:lnTo>
                    <a:pt x="2745" y="509"/>
                  </a:lnTo>
                  <a:lnTo>
                    <a:pt x="2162" y="820"/>
                  </a:lnTo>
                  <a:lnTo>
                    <a:pt x="1634" y="956"/>
                  </a:lnTo>
                  <a:lnTo>
                    <a:pt x="630" y="1217"/>
                  </a:lnTo>
                  <a:lnTo>
                    <a:pt x="1" y="1"/>
                  </a:lnTo>
                  <a:lnTo>
                    <a:pt x="1695" y="428"/>
                  </a:lnTo>
                  <a:lnTo>
                    <a:pt x="2710" y="96"/>
                  </a:lnTo>
                  <a:cubicBezTo>
                    <a:pt x="2792" y="72"/>
                    <a:pt x="2879" y="105"/>
                    <a:pt x="2926" y="175"/>
                  </a:cubicBezTo>
                  <a:cubicBezTo>
                    <a:pt x="2971" y="244"/>
                    <a:pt x="2965" y="329"/>
                    <a:pt x="2923" y="391"/>
                  </a:cubicBez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4"/>
            <p:cNvSpPr/>
            <p:nvPr/>
          </p:nvSpPr>
          <p:spPr>
            <a:xfrm>
              <a:off x="3827135" y="2695237"/>
              <a:ext cx="174008" cy="42946"/>
            </a:xfrm>
            <a:custGeom>
              <a:avLst/>
              <a:gdLst/>
              <a:ahLst/>
              <a:cxnLst/>
              <a:rect l="l" t="t" r="r" b="b"/>
              <a:pathLst>
                <a:path w="1645" h="406" extrusionOk="0">
                  <a:moveTo>
                    <a:pt x="1644" y="1"/>
                  </a:moveTo>
                  <a:lnTo>
                    <a:pt x="1140" y="269"/>
                  </a:lnTo>
                  <a:lnTo>
                    <a:pt x="612" y="405"/>
                  </a:lnTo>
                  <a:lnTo>
                    <a:pt x="1" y="75"/>
                  </a:lnTo>
                  <a:lnTo>
                    <a:pt x="842" y="1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4"/>
            <p:cNvSpPr/>
            <p:nvPr/>
          </p:nvSpPr>
          <p:spPr>
            <a:xfrm>
              <a:off x="3785670" y="2699997"/>
              <a:ext cx="220657" cy="68861"/>
            </a:xfrm>
            <a:custGeom>
              <a:avLst/>
              <a:gdLst/>
              <a:ahLst/>
              <a:cxnLst/>
              <a:rect l="l" t="t" r="r" b="b"/>
              <a:pathLst>
                <a:path w="2086" h="651" extrusionOk="0">
                  <a:moveTo>
                    <a:pt x="0" y="621"/>
                  </a:moveTo>
                  <a:lnTo>
                    <a:pt x="1229" y="651"/>
                  </a:lnTo>
                  <a:lnTo>
                    <a:pt x="1988" y="278"/>
                  </a:lnTo>
                  <a:cubicBezTo>
                    <a:pt x="2058" y="244"/>
                    <a:pt x="2086" y="159"/>
                    <a:pt x="2049" y="90"/>
                  </a:cubicBezTo>
                  <a:cubicBezTo>
                    <a:pt x="2017" y="29"/>
                    <a:pt x="1945" y="0"/>
                    <a:pt x="1880" y="24"/>
                  </a:cubicBezTo>
                  <a:lnTo>
                    <a:pt x="1282" y="240"/>
                  </a:lnTo>
                  <a:lnTo>
                    <a:pt x="393" y="30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4"/>
            <p:cNvSpPr/>
            <p:nvPr/>
          </p:nvSpPr>
          <p:spPr>
            <a:xfrm>
              <a:off x="3577709" y="2484001"/>
              <a:ext cx="336486" cy="123125"/>
            </a:xfrm>
            <a:custGeom>
              <a:avLst/>
              <a:gdLst/>
              <a:ahLst/>
              <a:cxnLst/>
              <a:rect l="l" t="t" r="r" b="b"/>
              <a:pathLst>
                <a:path w="3181" h="1164" extrusionOk="0">
                  <a:moveTo>
                    <a:pt x="3102" y="420"/>
                  </a:moveTo>
                  <a:cubicBezTo>
                    <a:pt x="3067" y="469"/>
                    <a:pt x="3012" y="504"/>
                    <a:pt x="2951" y="511"/>
                  </a:cubicBezTo>
                  <a:lnTo>
                    <a:pt x="2161" y="593"/>
                  </a:lnTo>
                  <a:lnTo>
                    <a:pt x="1768" y="1163"/>
                  </a:lnTo>
                  <a:lnTo>
                    <a:pt x="0" y="903"/>
                  </a:lnTo>
                  <a:cubicBezTo>
                    <a:pt x="345" y="334"/>
                    <a:pt x="973" y="1"/>
                    <a:pt x="1637" y="29"/>
                  </a:cubicBezTo>
                  <a:lnTo>
                    <a:pt x="2934" y="85"/>
                  </a:lnTo>
                  <a:cubicBezTo>
                    <a:pt x="3081" y="91"/>
                    <a:pt x="3181" y="243"/>
                    <a:pt x="3123" y="379"/>
                  </a:cubicBezTo>
                  <a:cubicBezTo>
                    <a:pt x="3118" y="394"/>
                    <a:pt x="3110" y="408"/>
                    <a:pt x="3102" y="420"/>
                  </a:cubicBez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4"/>
            <p:cNvSpPr/>
            <p:nvPr/>
          </p:nvSpPr>
          <p:spPr>
            <a:xfrm>
              <a:off x="3562477" y="2526629"/>
              <a:ext cx="288674" cy="239163"/>
            </a:xfrm>
            <a:custGeom>
              <a:avLst/>
              <a:gdLst/>
              <a:ahLst/>
              <a:cxnLst/>
              <a:rect l="l" t="t" r="r" b="b"/>
              <a:pathLst>
                <a:path w="2729" h="2261" extrusionOk="0">
                  <a:moveTo>
                    <a:pt x="145" y="500"/>
                  </a:moveTo>
                  <a:cubicBezTo>
                    <a:pt x="1346" y="0"/>
                    <a:pt x="2729" y="577"/>
                    <a:pt x="2729" y="577"/>
                  </a:cubicBezTo>
                  <a:lnTo>
                    <a:pt x="2110" y="2260"/>
                  </a:lnTo>
                  <a:lnTo>
                    <a:pt x="0" y="1580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4"/>
            <p:cNvSpPr/>
            <p:nvPr/>
          </p:nvSpPr>
          <p:spPr>
            <a:xfrm>
              <a:off x="3823645" y="2593057"/>
              <a:ext cx="169036" cy="35435"/>
            </a:xfrm>
            <a:custGeom>
              <a:avLst/>
              <a:gdLst/>
              <a:ahLst/>
              <a:cxnLst/>
              <a:rect l="l" t="t" r="r" b="b"/>
              <a:pathLst>
                <a:path w="1598" h="335" extrusionOk="0">
                  <a:moveTo>
                    <a:pt x="1594" y="77"/>
                  </a:moveTo>
                  <a:lnTo>
                    <a:pt x="660" y="335"/>
                  </a:lnTo>
                  <a:lnTo>
                    <a:pt x="0" y="167"/>
                  </a:lnTo>
                  <a:lnTo>
                    <a:pt x="697" y="209"/>
                  </a:lnTo>
                  <a:lnTo>
                    <a:pt x="1581" y="1"/>
                  </a:lnTo>
                  <a:cubicBezTo>
                    <a:pt x="1593" y="26"/>
                    <a:pt x="1597" y="52"/>
                    <a:pt x="1594" y="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4"/>
            <p:cNvSpPr/>
            <p:nvPr/>
          </p:nvSpPr>
          <p:spPr>
            <a:xfrm>
              <a:off x="3614837" y="2585441"/>
              <a:ext cx="169777" cy="95834"/>
            </a:xfrm>
            <a:custGeom>
              <a:avLst/>
              <a:gdLst/>
              <a:ahLst/>
              <a:cxnLst/>
              <a:rect l="l" t="t" r="r" b="b"/>
              <a:pathLst>
                <a:path w="1605" h="906" extrusionOk="0">
                  <a:moveTo>
                    <a:pt x="1604" y="905"/>
                  </a:moveTo>
                  <a:cubicBezTo>
                    <a:pt x="1215" y="242"/>
                    <a:pt x="738" y="1"/>
                    <a:pt x="0" y="215"/>
                  </a:cubicBezTo>
                  <a:cubicBezTo>
                    <a:pt x="0" y="215"/>
                    <a:pt x="919" y="89"/>
                    <a:pt x="1604" y="9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4"/>
            <p:cNvSpPr/>
            <p:nvPr/>
          </p:nvSpPr>
          <p:spPr>
            <a:xfrm>
              <a:off x="2624748" y="1748215"/>
              <a:ext cx="357642" cy="617846"/>
            </a:xfrm>
            <a:custGeom>
              <a:avLst/>
              <a:gdLst/>
              <a:ahLst/>
              <a:cxnLst/>
              <a:rect l="l" t="t" r="r" b="b"/>
              <a:pathLst>
                <a:path w="3381" h="5841" extrusionOk="0">
                  <a:moveTo>
                    <a:pt x="1" y="5224"/>
                  </a:moveTo>
                  <a:lnTo>
                    <a:pt x="2013" y="5841"/>
                  </a:lnTo>
                  <a:lnTo>
                    <a:pt x="2460" y="5030"/>
                  </a:lnTo>
                  <a:lnTo>
                    <a:pt x="3118" y="3836"/>
                  </a:lnTo>
                  <a:lnTo>
                    <a:pt x="3380" y="336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4"/>
            <p:cNvSpPr/>
            <p:nvPr/>
          </p:nvSpPr>
          <p:spPr>
            <a:xfrm>
              <a:off x="2787330" y="2107011"/>
              <a:ext cx="157824" cy="163955"/>
            </a:xfrm>
            <a:custGeom>
              <a:avLst/>
              <a:gdLst/>
              <a:ahLst/>
              <a:cxnLst/>
              <a:rect l="l" t="t" r="r" b="b"/>
              <a:pathLst>
                <a:path w="1492" h="1550" extrusionOk="0">
                  <a:moveTo>
                    <a:pt x="183" y="0"/>
                  </a:moveTo>
                  <a:cubicBezTo>
                    <a:pt x="183" y="0"/>
                    <a:pt x="0" y="925"/>
                    <a:pt x="978" y="1549"/>
                  </a:cubicBezTo>
                  <a:lnTo>
                    <a:pt x="1491" y="6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4"/>
            <p:cNvSpPr/>
            <p:nvPr/>
          </p:nvSpPr>
          <p:spPr>
            <a:xfrm>
              <a:off x="2476340" y="1520900"/>
              <a:ext cx="713803" cy="328122"/>
            </a:xfrm>
            <a:custGeom>
              <a:avLst/>
              <a:gdLst/>
              <a:ahLst/>
              <a:cxnLst/>
              <a:rect l="l" t="t" r="r" b="b"/>
              <a:pathLst>
                <a:path w="6748" h="3102" extrusionOk="0">
                  <a:moveTo>
                    <a:pt x="4979" y="2324"/>
                  </a:moveTo>
                  <a:cubicBezTo>
                    <a:pt x="6747" y="2020"/>
                    <a:pt x="6032" y="0"/>
                    <a:pt x="4509" y="780"/>
                  </a:cubicBezTo>
                  <a:cubicBezTo>
                    <a:pt x="3419" y="1338"/>
                    <a:pt x="2608" y="47"/>
                    <a:pt x="1479" y="687"/>
                  </a:cubicBezTo>
                  <a:cubicBezTo>
                    <a:pt x="0" y="1526"/>
                    <a:pt x="1439" y="3102"/>
                    <a:pt x="1439" y="31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4"/>
            <p:cNvSpPr/>
            <p:nvPr/>
          </p:nvSpPr>
          <p:spPr>
            <a:xfrm>
              <a:off x="2705351" y="1673959"/>
              <a:ext cx="433804" cy="578603"/>
            </a:xfrm>
            <a:custGeom>
              <a:avLst/>
              <a:gdLst/>
              <a:ahLst/>
              <a:cxnLst/>
              <a:rect l="l" t="t" r="r" b="b"/>
              <a:pathLst>
                <a:path w="4101" h="5470" extrusionOk="0">
                  <a:moveTo>
                    <a:pt x="447" y="3986"/>
                  </a:moveTo>
                  <a:lnTo>
                    <a:pt x="2546" y="5172"/>
                  </a:lnTo>
                  <a:cubicBezTo>
                    <a:pt x="3071" y="5469"/>
                    <a:pt x="3733" y="5162"/>
                    <a:pt x="3844" y="4569"/>
                  </a:cubicBezTo>
                  <a:cubicBezTo>
                    <a:pt x="3996" y="3759"/>
                    <a:pt x="4101" y="2668"/>
                    <a:pt x="3833" y="1758"/>
                  </a:cubicBezTo>
                  <a:cubicBezTo>
                    <a:pt x="3675" y="1219"/>
                    <a:pt x="3343" y="772"/>
                    <a:pt x="2911" y="462"/>
                  </a:cubicBezTo>
                  <a:cubicBezTo>
                    <a:pt x="2717" y="322"/>
                    <a:pt x="2500" y="211"/>
                    <a:pt x="2271" y="133"/>
                  </a:cubicBezTo>
                  <a:lnTo>
                    <a:pt x="2268" y="132"/>
                  </a:lnTo>
                  <a:lnTo>
                    <a:pt x="2138" y="92"/>
                  </a:lnTo>
                  <a:lnTo>
                    <a:pt x="2125" y="87"/>
                  </a:lnTo>
                  <a:cubicBezTo>
                    <a:pt x="2059" y="70"/>
                    <a:pt x="1994" y="55"/>
                    <a:pt x="1927" y="44"/>
                  </a:cubicBezTo>
                  <a:cubicBezTo>
                    <a:pt x="1768" y="14"/>
                    <a:pt x="1604" y="1"/>
                    <a:pt x="1438" y="4"/>
                  </a:cubicBezTo>
                  <a:cubicBezTo>
                    <a:pt x="1280" y="6"/>
                    <a:pt x="1126" y="36"/>
                    <a:pt x="986" y="87"/>
                  </a:cubicBezTo>
                  <a:cubicBezTo>
                    <a:pt x="394" y="305"/>
                    <a:pt x="0" y="915"/>
                    <a:pt x="96" y="1583"/>
                  </a:cubicBezTo>
                  <a:lnTo>
                    <a:pt x="180" y="2155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4"/>
            <p:cNvSpPr/>
            <p:nvPr/>
          </p:nvSpPr>
          <p:spPr>
            <a:xfrm>
              <a:off x="2504371" y="1599387"/>
              <a:ext cx="478020" cy="487105"/>
            </a:xfrm>
            <a:custGeom>
              <a:avLst/>
              <a:gdLst/>
              <a:ahLst/>
              <a:cxnLst/>
              <a:rect l="l" t="t" r="r" b="b"/>
              <a:pathLst>
                <a:path w="4519" h="4605" extrusionOk="0">
                  <a:moveTo>
                    <a:pt x="4518" y="987"/>
                  </a:moveTo>
                  <a:cubicBezTo>
                    <a:pt x="3175" y="0"/>
                    <a:pt x="1767" y="479"/>
                    <a:pt x="1000" y="1111"/>
                  </a:cubicBezTo>
                  <a:cubicBezTo>
                    <a:pt x="460" y="1557"/>
                    <a:pt x="0" y="2275"/>
                    <a:pt x="396" y="2897"/>
                  </a:cubicBezTo>
                  <a:cubicBezTo>
                    <a:pt x="756" y="3462"/>
                    <a:pt x="1652" y="3563"/>
                    <a:pt x="1770" y="4605"/>
                  </a:cubicBezTo>
                  <a:lnTo>
                    <a:pt x="2974" y="17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4"/>
            <p:cNvSpPr/>
            <p:nvPr/>
          </p:nvSpPr>
          <p:spPr>
            <a:xfrm>
              <a:off x="2534201" y="1756360"/>
              <a:ext cx="265085" cy="312361"/>
            </a:xfrm>
            <a:custGeom>
              <a:avLst/>
              <a:gdLst/>
              <a:ahLst/>
              <a:cxnLst/>
              <a:rect l="l" t="t" r="r" b="b"/>
              <a:pathLst>
                <a:path w="2506" h="2953" extrusionOk="0">
                  <a:moveTo>
                    <a:pt x="2505" y="1668"/>
                  </a:moveTo>
                  <a:cubicBezTo>
                    <a:pt x="283" y="0"/>
                    <a:pt x="1" y="2953"/>
                    <a:pt x="2411" y="2794"/>
                  </a:cubicBez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4"/>
            <p:cNvSpPr/>
            <p:nvPr/>
          </p:nvSpPr>
          <p:spPr>
            <a:xfrm>
              <a:off x="3036545" y="1878532"/>
              <a:ext cx="171258" cy="172312"/>
            </a:xfrm>
            <a:custGeom>
              <a:avLst/>
              <a:gdLst/>
              <a:ahLst/>
              <a:cxnLst/>
              <a:rect l="l" t="t" r="r" b="b"/>
              <a:pathLst>
                <a:path w="1619" h="1629" extrusionOk="0">
                  <a:moveTo>
                    <a:pt x="766" y="76"/>
                  </a:moveTo>
                  <a:cubicBezTo>
                    <a:pt x="888" y="529"/>
                    <a:pt x="1188" y="658"/>
                    <a:pt x="1393" y="688"/>
                  </a:cubicBezTo>
                  <a:cubicBezTo>
                    <a:pt x="1524" y="707"/>
                    <a:pt x="1618" y="823"/>
                    <a:pt x="1611" y="955"/>
                  </a:cubicBezTo>
                  <a:cubicBezTo>
                    <a:pt x="1602" y="1130"/>
                    <a:pt x="1491" y="1283"/>
                    <a:pt x="1329" y="1345"/>
                  </a:cubicBezTo>
                  <a:lnTo>
                    <a:pt x="750" y="1567"/>
                  </a:lnTo>
                  <a:cubicBezTo>
                    <a:pt x="436" y="1629"/>
                    <a:pt x="137" y="1405"/>
                    <a:pt x="106" y="108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4"/>
            <p:cNvSpPr/>
            <p:nvPr/>
          </p:nvSpPr>
          <p:spPr>
            <a:xfrm>
              <a:off x="2775377" y="1981454"/>
              <a:ext cx="360181" cy="427235"/>
            </a:xfrm>
            <a:custGeom>
              <a:avLst/>
              <a:gdLst/>
              <a:ahLst/>
              <a:cxnLst/>
              <a:rect l="l" t="t" r="r" b="b"/>
              <a:pathLst>
                <a:path w="3405" h="4039" extrusionOk="0">
                  <a:moveTo>
                    <a:pt x="3322" y="555"/>
                  </a:moveTo>
                  <a:cubicBezTo>
                    <a:pt x="2798" y="1"/>
                    <a:pt x="0" y="446"/>
                    <a:pt x="0" y="446"/>
                  </a:cubicBezTo>
                  <a:cubicBezTo>
                    <a:pt x="0" y="446"/>
                    <a:pt x="46" y="837"/>
                    <a:pt x="267" y="1351"/>
                  </a:cubicBezTo>
                  <a:cubicBezTo>
                    <a:pt x="486" y="1864"/>
                    <a:pt x="3405" y="4038"/>
                    <a:pt x="3322" y="5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4"/>
            <p:cNvSpPr/>
            <p:nvPr/>
          </p:nvSpPr>
          <p:spPr>
            <a:xfrm>
              <a:off x="2987886" y="2065864"/>
              <a:ext cx="93615" cy="52995"/>
            </a:xfrm>
            <a:custGeom>
              <a:avLst/>
              <a:gdLst/>
              <a:ahLst/>
              <a:cxnLst/>
              <a:rect l="l" t="t" r="r" b="b"/>
              <a:pathLst>
                <a:path w="885" h="501" extrusionOk="0">
                  <a:moveTo>
                    <a:pt x="733" y="201"/>
                  </a:moveTo>
                  <a:cubicBezTo>
                    <a:pt x="294" y="65"/>
                    <a:pt x="249" y="58"/>
                    <a:pt x="147" y="35"/>
                  </a:cubicBezTo>
                  <a:cubicBezTo>
                    <a:pt x="1" y="1"/>
                    <a:pt x="201" y="500"/>
                    <a:pt x="464" y="465"/>
                  </a:cubicBezTo>
                  <a:cubicBezTo>
                    <a:pt x="728" y="429"/>
                    <a:pt x="885" y="249"/>
                    <a:pt x="733" y="2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4"/>
            <p:cNvSpPr/>
            <p:nvPr/>
          </p:nvSpPr>
          <p:spPr>
            <a:xfrm>
              <a:off x="2343165" y="2182853"/>
              <a:ext cx="583165" cy="1078507"/>
            </a:xfrm>
            <a:custGeom>
              <a:avLst/>
              <a:gdLst/>
              <a:ahLst/>
              <a:cxnLst/>
              <a:rect l="l" t="t" r="r" b="b"/>
              <a:pathLst>
                <a:path w="5513" h="10196" extrusionOk="0">
                  <a:moveTo>
                    <a:pt x="277" y="6194"/>
                  </a:moveTo>
                  <a:cubicBezTo>
                    <a:pt x="705" y="8223"/>
                    <a:pt x="1226" y="9943"/>
                    <a:pt x="1226" y="9943"/>
                  </a:cubicBezTo>
                  <a:lnTo>
                    <a:pt x="5458" y="10196"/>
                  </a:lnTo>
                  <a:lnTo>
                    <a:pt x="4550" y="6371"/>
                  </a:lnTo>
                  <a:cubicBezTo>
                    <a:pt x="5457" y="5525"/>
                    <a:pt x="5513" y="4498"/>
                    <a:pt x="5327" y="3604"/>
                  </a:cubicBezTo>
                  <a:cubicBezTo>
                    <a:pt x="5157" y="2791"/>
                    <a:pt x="4787" y="2087"/>
                    <a:pt x="4675" y="1733"/>
                  </a:cubicBezTo>
                  <a:lnTo>
                    <a:pt x="2995" y="89"/>
                  </a:lnTo>
                  <a:cubicBezTo>
                    <a:pt x="2905" y="0"/>
                    <a:pt x="857" y="136"/>
                    <a:pt x="236" y="3027"/>
                  </a:cubicBezTo>
                  <a:cubicBezTo>
                    <a:pt x="1" y="4128"/>
                    <a:pt x="73" y="5221"/>
                    <a:pt x="277" y="6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4"/>
            <p:cNvSpPr/>
            <p:nvPr/>
          </p:nvSpPr>
          <p:spPr>
            <a:xfrm>
              <a:off x="2339674" y="2466230"/>
              <a:ext cx="383453" cy="783282"/>
            </a:xfrm>
            <a:custGeom>
              <a:avLst/>
              <a:gdLst/>
              <a:ahLst/>
              <a:cxnLst/>
              <a:rect l="l" t="t" r="r" b="b"/>
              <a:pathLst>
                <a:path w="3625" h="7405" extrusionOk="0">
                  <a:moveTo>
                    <a:pt x="3242" y="1"/>
                  </a:moveTo>
                  <a:lnTo>
                    <a:pt x="2169" y="4811"/>
                  </a:lnTo>
                  <a:lnTo>
                    <a:pt x="3624" y="7405"/>
                  </a:lnTo>
                  <a:lnTo>
                    <a:pt x="1259" y="7264"/>
                  </a:lnTo>
                  <a:lnTo>
                    <a:pt x="0" y="3116"/>
                  </a:lnTo>
                  <a:lnTo>
                    <a:pt x="0" y="2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4"/>
            <p:cNvSpPr/>
            <p:nvPr/>
          </p:nvSpPr>
          <p:spPr>
            <a:xfrm>
              <a:off x="2720795" y="1737003"/>
              <a:ext cx="130004" cy="337536"/>
            </a:xfrm>
            <a:custGeom>
              <a:avLst/>
              <a:gdLst/>
              <a:ahLst/>
              <a:cxnLst/>
              <a:rect l="l" t="t" r="r" b="b"/>
              <a:pathLst>
                <a:path w="1229" h="3191" extrusionOk="0">
                  <a:moveTo>
                    <a:pt x="1046" y="0"/>
                  </a:moveTo>
                  <a:lnTo>
                    <a:pt x="1228" y="2915"/>
                  </a:lnTo>
                  <a:lnTo>
                    <a:pt x="639" y="3191"/>
                  </a:lnTo>
                  <a:lnTo>
                    <a:pt x="1" y="9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4"/>
            <p:cNvSpPr/>
            <p:nvPr/>
          </p:nvSpPr>
          <p:spPr>
            <a:xfrm>
              <a:off x="3028082" y="1916295"/>
              <a:ext cx="46861" cy="84093"/>
            </a:xfrm>
            <a:custGeom>
              <a:avLst/>
              <a:gdLst/>
              <a:ahLst/>
              <a:cxnLst/>
              <a:rect l="l" t="t" r="r" b="b"/>
              <a:pathLst>
                <a:path w="443" h="795" extrusionOk="0">
                  <a:moveTo>
                    <a:pt x="393" y="356"/>
                  </a:moveTo>
                  <a:cubicBezTo>
                    <a:pt x="443" y="563"/>
                    <a:pt x="407" y="749"/>
                    <a:pt x="313" y="772"/>
                  </a:cubicBezTo>
                  <a:cubicBezTo>
                    <a:pt x="219" y="795"/>
                    <a:pt x="102" y="646"/>
                    <a:pt x="52" y="439"/>
                  </a:cubicBezTo>
                  <a:cubicBezTo>
                    <a:pt x="0" y="233"/>
                    <a:pt x="37" y="46"/>
                    <a:pt x="131" y="23"/>
                  </a:cubicBezTo>
                  <a:cubicBezTo>
                    <a:pt x="225" y="0"/>
                    <a:pt x="342" y="149"/>
                    <a:pt x="393" y="3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2276312" y="3234701"/>
              <a:ext cx="785417" cy="1125578"/>
            </a:xfrm>
            <a:custGeom>
              <a:avLst/>
              <a:gdLst/>
              <a:ahLst/>
              <a:cxnLst/>
              <a:rect l="l" t="t" r="r" b="b"/>
              <a:pathLst>
                <a:path w="7425" h="10641" extrusionOk="0">
                  <a:moveTo>
                    <a:pt x="7424" y="10640"/>
                  </a:moveTo>
                  <a:lnTo>
                    <a:pt x="28" y="10640"/>
                  </a:lnTo>
                  <a:cubicBezTo>
                    <a:pt x="28" y="10640"/>
                    <a:pt x="0" y="10001"/>
                    <a:pt x="5" y="9028"/>
                  </a:cubicBezTo>
                  <a:cubicBezTo>
                    <a:pt x="5" y="8980"/>
                    <a:pt x="6" y="8932"/>
                    <a:pt x="6" y="8883"/>
                  </a:cubicBezTo>
                  <a:cubicBezTo>
                    <a:pt x="7" y="8834"/>
                    <a:pt x="7" y="8782"/>
                    <a:pt x="8" y="8732"/>
                  </a:cubicBezTo>
                  <a:cubicBezTo>
                    <a:pt x="8" y="8670"/>
                    <a:pt x="9" y="8607"/>
                    <a:pt x="11" y="8543"/>
                  </a:cubicBezTo>
                  <a:cubicBezTo>
                    <a:pt x="12" y="8541"/>
                    <a:pt x="12" y="8538"/>
                    <a:pt x="11" y="8532"/>
                  </a:cubicBezTo>
                  <a:lnTo>
                    <a:pt x="11" y="8532"/>
                  </a:lnTo>
                  <a:cubicBezTo>
                    <a:pt x="13" y="8452"/>
                    <a:pt x="14" y="8372"/>
                    <a:pt x="16" y="8290"/>
                  </a:cubicBezTo>
                  <a:cubicBezTo>
                    <a:pt x="16" y="8273"/>
                    <a:pt x="16" y="8253"/>
                    <a:pt x="16" y="8235"/>
                  </a:cubicBezTo>
                  <a:cubicBezTo>
                    <a:pt x="19" y="8153"/>
                    <a:pt x="22" y="8068"/>
                    <a:pt x="24" y="7982"/>
                  </a:cubicBezTo>
                  <a:cubicBezTo>
                    <a:pt x="25" y="7930"/>
                    <a:pt x="28" y="7877"/>
                    <a:pt x="29" y="7824"/>
                  </a:cubicBezTo>
                  <a:cubicBezTo>
                    <a:pt x="38" y="7563"/>
                    <a:pt x="50" y="7289"/>
                    <a:pt x="63" y="7008"/>
                  </a:cubicBezTo>
                  <a:cubicBezTo>
                    <a:pt x="70" y="6909"/>
                    <a:pt x="76" y="6808"/>
                    <a:pt x="82" y="6706"/>
                  </a:cubicBezTo>
                  <a:cubicBezTo>
                    <a:pt x="88" y="6582"/>
                    <a:pt x="98" y="6456"/>
                    <a:pt x="107" y="6329"/>
                  </a:cubicBezTo>
                  <a:cubicBezTo>
                    <a:pt x="111" y="6269"/>
                    <a:pt x="115" y="6208"/>
                    <a:pt x="120" y="6147"/>
                  </a:cubicBezTo>
                  <a:cubicBezTo>
                    <a:pt x="125" y="6086"/>
                    <a:pt x="130" y="6024"/>
                    <a:pt x="134" y="5963"/>
                  </a:cubicBezTo>
                  <a:cubicBezTo>
                    <a:pt x="139" y="5914"/>
                    <a:pt x="143" y="5865"/>
                    <a:pt x="147" y="5817"/>
                  </a:cubicBezTo>
                  <a:cubicBezTo>
                    <a:pt x="159" y="5670"/>
                    <a:pt x="174" y="5523"/>
                    <a:pt x="189" y="5376"/>
                  </a:cubicBezTo>
                  <a:cubicBezTo>
                    <a:pt x="194" y="5327"/>
                    <a:pt x="199" y="5276"/>
                    <a:pt x="205" y="5227"/>
                  </a:cubicBezTo>
                  <a:cubicBezTo>
                    <a:pt x="205" y="5215"/>
                    <a:pt x="206" y="5202"/>
                    <a:pt x="208" y="5188"/>
                  </a:cubicBezTo>
                  <a:cubicBezTo>
                    <a:pt x="218" y="5104"/>
                    <a:pt x="228" y="5018"/>
                    <a:pt x="238" y="4931"/>
                  </a:cubicBezTo>
                  <a:cubicBezTo>
                    <a:pt x="243" y="4882"/>
                    <a:pt x="250" y="4834"/>
                    <a:pt x="255" y="4785"/>
                  </a:cubicBezTo>
                  <a:cubicBezTo>
                    <a:pt x="262" y="4736"/>
                    <a:pt x="268" y="4685"/>
                    <a:pt x="275" y="4636"/>
                  </a:cubicBezTo>
                  <a:cubicBezTo>
                    <a:pt x="287" y="4539"/>
                    <a:pt x="300" y="4442"/>
                    <a:pt x="314" y="4345"/>
                  </a:cubicBezTo>
                  <a:cubicBezTo>
                    <a:pt x="314" y="4341"/>
                    <a:pt x="315" y="4339"/>
                    <a:pt x="315" y="4335"/>
                  </a:cubicBezTo>
                  <a:cubicBezTo>
                    <a:pt x="332" y="4222"/>
                    <a:pt x="348" y="4109"/>
                    <a:pt x="366" y="3997"/>
                  </a:cubicBezTo>
                  <a:cubicBezTo>
                    <a:pt x="379" y="3918"/>
                    <a:pt x="392" y="3839"/>
                    <a:pt x="405" y="3760"/>
                  </a:cubicBezTo>
                  <a:cubicBezTo>
                    <a:pt x="419" y="3684"/>
                    <a:pt x="431" y="3608"/>
                    <a:pt x="446" y="3533"/>
                  </a:cubicBezTo>
                  <a:cubicBezTo>
                    <a:pt x="460" y="3456"/>
                    <a:pt x="475" y="3383"/>
                    <a:pt x="488" y="3308"/>
                  </a:cubicBezTo>
                  <a:cubicBezTo>
                    <a:pt x="507" y="3219"/>
                    <a:pt x="525" y="3128"/>
                    <a:pt x="545" y="3040"/>
                  </a:cubicBezTo>
                  <a:cubicBezTo>
                    <a:pt x="563" y="2951"/>
                    <a:pt x="583" y="2864"/>
                    <a:pt x="604" y="2776"/>
                  </a:cubicBezTo>
                  <a:cubicBezTo>
                    <a:pt x="617" y="2726"/>
                    <a:pt x="629" y="2673"/>
                    <a:pt x="641" y="2622"/>
                  </a:cubicBezTo>
                  <a:cubicBezTo>
                    <a:pt x="651" y="2584"/>
                    <a:pt x="660" y="2546"/>
                    <a:pt x="670" y="2507"/>
                  </a:cubicBezTo>
                  <a:cubicBezTo>
                    <a:pt x="707" y="2363"/>
                    <a:pt x="747" y="2222"/>
                    <a:pt x="787" y="2085"/>
                  </a:cubicBezTo>
                  <a:cubicBezTo>
                    <a:pt x="805" y="2025"/>
                    <a:pt x="823" y="1966"/>
                    <a:pt x="842" y="1908"/>
                  </a:cubicBezTo>
                  <a:cubicBezTo>
                    <a:pt x="863" y="1843"/>
                    <a:pt x="884" y="1780"/>
                    <a:pt x="906" y="1718"/>
                  </a:cubicBezTo>
                  <a:cubicBezTo>
                    <a:pt x="916" y="1686"/>
                    <a:pt x="927" y="1654"/>
                    <a:pt x="939" y="1623"/>
                  </a:cubicBezTo>
                  <a:cubicBezTo>
                    <a:pt x="982" y="1504"/>
                    <a:pt x="1027" y="1387"/>
                    <a:pt x="1074" y="1276"/>
                  </a:cubicBezTo>
                  <a:cubicBezTo>
                    <a:pt x="1081" y="1257"/>
                    <a:pt x="1089" y="1240"/>
                    <a:pt x="1097" y="1220"/>
                  </a:cubicBezTo>
                  <a:cubicBezTo>
                    <a:pt x="1105" y="1202"/>
                    <a:pt x="1112" y="1183"/>
                    <a:pt x="1121" y="1165"/>
                  </a:cubicBezTo>
                  <a:cubicBezTo>
                    <a:pt x="1136" y="1129"/>
                    <a:pt x="1153" y="1093"/>
                    <a:pt x="1170" y="1058"/>
                  </a:cubicBezTo>
                  <a:cubicBezTo>
                    <a:pt x="1185" y="1023"/>
                    <a:pt x="1202" y="987"/>
                    <a:pt x="1219" y="953"/>
                  </a:cubicBezTo>
                  <a:cubicBezTo>
                    <a:pt x="1236" y="918"/>
                    <a:pt x="1253" y="884"/>
                    <a:pt x="1270" y="851"/>
                  </a:cubicBezTo>
                  <a:cubicBezTo>
                    <a:pt x="1360" y="677"/>
                    <a:pt x="1454" y="518"/>
                    <a:pt x="1558" y="373"/>
                  </a:cubicBezTo>
                  <a:cubicBezTo>
                    <a:pt x="1570" y="357"/>
                    <a:pt x="1581" y="341"/>
                    <a:pt x="1593" y="325"/>
                  </a:cubicBezTo>
                  <a:cubicBezTo>
                    <a:pt x="1620" y="287"/>
                    <a:pt x="1650" y="250"/>
                    <a:pt x="1680" y="213"/>
                  </a:cubicBezTo>
                  <a:cubicBezTo>
                    <a:pt x="1705" y="182"/>
                    <a:pt x="1730" y="151"/>
                    <a:pt x="1756" y="123"/>
                  </a:cubicBezTo>
                  <a:cubicBezTo>
                    <a:pt x="1764" y="111"/>
                    <a:pt x="1772" y="102"/>
                    <a:pt x="1781" y="93"/>
                  </a:cubicBezTo>
                  <a:cubicBezTo>
                    <a:pt x="1810" y="61"/>
                    <a:pt x="1841" y="30"/>
                    <a:pt x="1871" y="1"/>
                  </a:cubicBezTo>
                  <a:lnTo>
                    <a:pt x="2827" y="57"/>
                  </a:lnTo>
                  <a:lnTo>
                    <a:pt x="4222" y="139"/>
                  </a:lnTo>
                  <a:lnTo>
                    <a:pt x="4223" y="139"/>
                  </a:lnTo>
                  <a:lnTo>
                    <a:pt x="6091" y="250"/>
                  </a:lnTo>
                  <a:lnTo>
                    <a:pt x="6103" y="251"/>
                  </a:lnTo>
                  <a:cubicBezTo>
                    <a:pt x="6238" y="769"/>
                    <a:pt x="6362" y="1371"/>
                    <a:pt x="6476" y="2021"/>
                  </a:cubicBezTo>
                  <a:cubicBezTo>
                    <a:pt x="7110" y="5617"/>
                    <a:pt x="7424" y="10640"/>
                    <a:pt x="7424" y="106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2712861" y="3585140"/>
              <a:ext cx="128417" cy="775138"/>
            </a:xfrm>
            <a:custGeom>
              <a:avLst/>
              <a:gdLst/>
              <a:ahLst/>
              <a:cxnLst/>
              <a:rect l="l" t="t" r="r" b="b"/>
              <a:pathLst>
                <a:path w="1214" h="7328" extrusionOk="0">
                  <a:moveTo>
                    <a:pt x="1177" y="0"/>
                  </a:moveTo>
                  <a:lnTo>
                    <a:pt x="1213" y="7327"/>
                  </a:lnTo>
                  <a:lnTo>
                    <a:pt x="0" y="7327"/>
                  </a:lnTo>
                  <a:lnTo>
                    <a:pt x="690" y="1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4"/>
            <p:cNvSpPr/>
            <p:nvPr/>
          </p:nvSpPr>
          <p:spPr>
            <a:xfrm>
              <a:off x="2364743" y="3220103"/>
              <a:ext cx="226792" cy="1140176"/>
            </a:xfrm>
            <a:custGeom>
              <a:avLst/>
              <a:gdLst/>
              <a:ahLst/>
              <a:cxnLst/>
              <a:rect l="l" t="t" r="r" b="b"/>
              <a:pathLst>
                <a:path w="2144" h="10779" fill="none" extrusionOk="0">
                  <a:moveTo>
                    <a:pt x="191" y="10778"/>
                  </a:moveTo>
                  <a:cubicBezTo>
                    <a:pt x="0" y="2207"/>
                    <a:pt x="2143" y="0"/>
                    <a:pt x="2143" y="0"/>
                  </a:cubicBezTo>
                </a:path>
              </a:pathLst>
            </a:custGeom>
            <a:noFill/>
            <a:ln w="475" cap="flat" cmpd="sng">
              <a:solidFill>
                <a:srgbClr val="BAA9B6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4"/>
            <p:cNvSpPr/>
            <p:nvPr/>
          </p:nvSpPr>
          <p:spPr>
            <a:xfrm>
              <a:off x="2469676" y="3295840"/>
              <a:ext cx="267094" cy="193361"/>
            </a:xfrm>
            <a:custGeom>
              <a:avLst/>
              <a:gdLst/>
              <a:ahLst/>
              <a:cxnLst/>
              <a:rect l="l" t="t" r="r" b="b"/>
              <a:pathLst>
                <a:path w="2525" h="1828" fill="none" extrusionOk="0">
                  <a:moveTo>
                    <a:pt x="0" y="1804"/>
                  </a:moveTo>
                  <a:cubicBezTo>
                    <a:pt x="0" y="1804"/>
                    <a:pt x="2111" y="1828"/>
                    <a:pt x="2524" y="1"/>
                  </a:cubicBez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4"/>
            <p:cNvSpPr/>
            <p:nvPr/>
          </p:nvSpPr>
          <p:spPr>
            <a:xfrm>
              <a:off x="2712756" y="3585246"/>
              <a:ext cx="124609" cy="775032"/>
            </a:xfrm>
            <a:custGeom>
              <a:avLst/>
              <a:gdLst/>
              <a:ahLst/>
              <a:cxnLst/>
              <a:rect l="l" t="t" r="r" b="b"/>
              <a:pathLst>
                <a:path w="1178" h="7327" fill="none" extrusionOk="0">
                  <a:moveTo>
                    <a:pt x="0" y="7326"/>
                  </a:moveTo>
                  <a:lnTo>
                    <a:pt x="691" y="118"/>
                  </a:lnTo>
                  <a:lnTo>
                    <a:pt x="1178" y="1"/>
                  </a:lnTo>
                </a:path>
              </a:pathLst>
            </a:custGeom>
            <a:noFill/>
            <a:ln w="475" cap="flat" cmpd="sng">
              <a:solidFill>
                <a:srgbClr val="BAA9B6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4"/>
            <p:cNvSpPr/>
            <p:nvPr/>
          </p:nvSpPr>
          <p:spPr>
            <a:xfrm>
              <a:off x="2100402" y="2230453"/>
              <a:ext cx="650441" cy="889695"/>
            </a:xfrm>
            <a:custGeom>
              <a:avLst/>
              <a:gdLst/>
              <a:ahLst/>
              <a:cxnLst/>
              <a:rect l="l" t="t" r="r" b="b"/>
              <a:pathLst>
                <a:path w="6149" h="8411" extrusionOk="0">
                  <a:moveTo>
                    <a:pt x="1755" y="8245"/>
                  </a:moveTo>
                  <a:lnTo>
                    <a:pt x="1755" y="8245"/>
                  </a:lnTo>
                  <a:cubicBezTo>
                    <a:pt x="848" y="8411"/>
                    <a:pt x="0" y="7664"/>
                    <a:pt x="115" y="6751"/>
                  </a:cubicBezTo>
                  <a:cubicBezTo>
                    <a:pt x="413" y="4403"/>
                    <a:pt x="2110" y="1914"/>
                    <a:pt x="3471" y="547"/>
                  </a:cubicBezTo>
                  <a:cubicBezTo>
                    <a:pt x="4015" y="0"/>
                    <a:pt x="4990" y="268"/>
                    <a:pt x="5549" y="800"/>
                  </a:cubicBezTo>
                  <a:cubicBezTo>
                    <a:pt x="6031" y="1258"/>
                    <a:pt x="6148" y="1982"/>
                    <a:pt x="5833" y="2567"/>
                  </a:cubicBezTo>
                  <a:lnTo>
                    <a:pt x="2685" y="7613"/>
                  </a:lnTo>
                  <a:cubicBezTo>
                    <a:pt x="2477" y="7946"/>
                    <a:pt x="2140" y="8174"/>
                    <a:pt x="1755" y="8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4"/>
            <p:cNvSpPr/>
            <p:nvPr/>
          </p:nvSpPr>
          <p:spPr>
            <a:xfrm>
              <a:off x="1361749" y="2330730"/>
              <a:ext cx="97847" cy="168821"/>
            </a:xfrm>
            <a:custGeom>
              <a:avLst/>
              <a:gdLst/>
              <a:ahLst/>
              <a:cxnLst/>
              <a:rect l="l" t="t" r="r" b="b"/>
              <a:pathLst>
                <a:path w="925" h="1596" extrusionOk="0">
                  <a:moveTo>
                    <a:pt x="1" y="1427"/>
                  </a:moveTo>
                  <a:lnTo>
                    <a:pt x="550" y="1596"/>
                  </a:lnTo>
                  <a:lnTo>
                    <a:pt x="673" y="1374"/>
                  </a:lnTo>
                  <a:lnTo>
                    <a:pt x="853" y="1047"/>
                  </a:lnTo>
                  <a:lnTo>
                    <a:pt x="924" y="918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4"/>
            <p:cNvSpPr/>
            <p:nvPr/>
          </p:nvSpPr>
          <p:spPr>
            <a:xfrm>
              <a:off x="2624748" y="2117589"/>
              <a:ext cx="288251" cy="288349"/>
            </a:xfrm>
            <a:custGeom>
              <a:avLst/>
              <a:gdLst/>
              <a:ahLst/>
              <a:cxnLst/>
              <a:rect l="l" t="t" r="r" b="b"/>
              <a:pathLst>
                <a:path w="2725" h="2726" extrusionOk="0">
                  <a:moveTo>
                    <a:pt x="2158" y="2725"/>
                  </a:moveTo>
                  <a:lnTo>
                    <a:pt x="2724" y="1501"/>
                  </a:lnTo>
                  <a:lnTo>
                    <a:pt x="427" y="1"/>
                  </a:lnTo>
                  <a:lnTo>
                    <a:pt x="1" y="71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4"/>
            <p:cNvSpPr/>
            <p:nvPr/>
          </p:nvSpPr>
          <p:spPr>
            <a:xfrm>
              <a:off x="1218524" y="2462422"/>
              <a:ext cx="177816" cy="243077"/>
            </a:xfrm>
            <a:custGeom>
              <a:avLst/>
              <a:gdLst/>
              <a:ahLst/>
              <a:cxnLst/>
              <a:rect l="l" t="t" r="r" b="b"/>
              <a:pathLst>
                <a:path w="1681" h="2298" extrusionOk="0">
                  <a:moveTo>
                    <a:pt x="480" y="2253"/>
                  </a:moveTo>
                  <a:lnTo>
                    <a:pt x="480" y="2253"/>
                  </a:lnTo>
                  <a:cubicBezTo>
                    <a:pt x="232" y="2298"/>
                    <a:pt x="1" y="2094"/>
                    <a:pt x="32" y="1845"/>
                  </a:cubicBezTo>
                  <a:cubicBezTo>
                    <a:pt x="113" y="1204"/>
                    <a:pt x="577" y="524"/>
                    <a:pt x="949" y="150"/>
                  </a:cubicBezTo>
                  <a:cubicBezTo>
                    <a:pt x="1097" y="0"/>
                    <a:pt x="1364" y="73"/>
                    <a:pt x="1517" y="218"/>
                  </a:cubicBezTo>
                  <a:cubicBezTo>
                    <a:pt x="1648" y="344"/>
                    <a:pt x="1680" y="542"/>
                    <a:pt x="1595" y="702"/>
                  </a:cubicBezTo>
                  <a:lnTo>
                    <a:pt x="734" y="2081"/>
                  </a:lnTo>
                  <a:cubicBezTo>
                    <a:pt x="678" y="2171"/>
                    <a:pt x="585" y="2234"/>
                    <a:pt x="480" y="22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4"/>
            <p:cNvSpPr/>
            <p:nvPr/>
          </p:nvSpPr>
          <p:spPr>
            <a:xfrm>
              <a:off x="1284639" y="2449638"/>
              <a:ext cx="159516" cy="294696"/>
            </a:xfrm>
            <a:custGeom>
              <a:avLst/>
              <a:gdLst/>
              <a:ahLst/>
              <a:cxnLst/>
              <a:rect l="l" t="t" r="r" b="b"/>
              <a:pathLst>
                <a:path w="1508" h="2786" extrusionOk="0">
                  <a:moveTo>
                    <a:pt x="76" y="1693"/>
                  </a:moveTo>
                  <a:cubicBezTo>
                    <a:pt x="193" y="2247"/>
                    <a:pt x="335" y="2717"/>
                    <a:pt x="335" y="2717"/>
                  </a:cubicBezTo>
                  <a:lnTo>
                    <a:pt x="1492" y="2785"/>
                  </a:lnTo>
                  <a:lnTo>
                    <a:pt x="1244" y="1741"/>
                  </a:lnTo>
                  <a:cubicBezTo>
                    <a:pt x="1491" y="1510"/>
                    <a:pt x="1507" y="1230"/>
                    <a:pt x="1456" y="985"/>
                  </a:cubicBezTo>
                  <a:cubicBezTo>
                    <a:pt x="1410" y="763"/>
                    <a:pt x="1308" y="571"/>
                    <a:pt x="1277" y="474"/>
                  </a:cubicBezTo>
                  <a:lnTo>
                    <a:pt x="819" y="25"/>
                  </a:lnTo>
                  <a:cubicBezTo>
                    <a:pt x="795" y="1"/>
                    <a:pt x="235" y="37"/>
                    <a:pt x="66" y="827"/>
                  </a:cubicBezTo>
                  <a:cubicBezTo>
                    <a:pt x="0" y="1128"/>
                    <a:pt x="20" y="1427"/>
                    <a:pt x="76" y="16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4"/>
            <p:cNvSpPr/>
            <p:nvPr/>
          </p:nvSpPr>
          <p:spPr>
            <a:xfrm>
              <a:off x="1284848" y="2449411"/>
              <a:ext cx="159516" cy="294696"/>
            </a:xfrm>
            <a:custGeom>
              <a:avLst/>
              <a:gdLst/>
              <a:ahLst/>
              <a:cxnLst/>
              <a:rect l="l" t="t" r="r" b="b"/>
              <a:pathLst>
                <a:path w="1508" h="2786" extrusionOk="0">
                  <a:moveTo>
                    <a:pt x="76" y="1693"/>
                  </a:moveTo>
                  <a:cubicBezTo>
                    <a:pt x="193" y="2247"/>
                    <a:pt x="335" y="2717"/>
                    <a:pt x="335" y="2717"/>
                  </a:cubicBezTo>
                  <a:lnTo>
                    <a:pt x="1492" y="2785"/>
                  </a:lnTo>
                  <a:lnTo>
                    <a:pt x="1244" y="1741"/>
                  </a:lnTo>
                  <a:cubicBezTo>
                    <a:pt x="1491" y="1510"/>
                    <a:pt x="1507" y="1230"/>
                    <a:pt x="1456" y="985"/>
                  </a:cubicBezTo>
                  <a:cubicBezTo>
                    <a:pt x="1410" y="763"/>
                    <a:pt x="1308" y="571"/>
                    <a:pt x="1277" y="474"/>
                  </a:cubicBezTo>
                  <a:lnTo>
                    <a:pt x="819" y="25"/>
                  </a:lnTo>
                  <a:cubicBezTo>
                    <a:pt x="795" y="1"/>
                    <a:pt x="235" y="37"/>
                    <a:pt x="66" y="827"/>
                  </a:cubicBezTo>
                  <a:cubicBezTo>
                    <a:pt x="0" y="1128"/>
                    <a:pt x="20" y="1427"/>
                    <a:pt x="76" y="16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4"/>
            <p:cNvSpPr/>
            <p:nvPr/>
          </p:nvSpPr>
          <p:spPr>
            <a:xfrm>
              <a:off x="1283896" y="2526840"/>
              <a:ext cx="104828" cy="214094"/>
            </a:xfrm>
            <a:custGeom>
              <a:avLst/>
              <a:gdLst/>
              <a:ahLst/>
              <a:cxnLst/>
              <a:rect l="l" t="t" r="r" b="b"/>
              <a:pathLst>
                <a:path w="991" h="2024" extrusionOk="0">
                  <a:moveTo>
                    <a:pt x="886" y="0"/>
                  </a:moveTo>
                  <a:lnTo>
                    <a:pt x="594" y="1315"/>
                  </a:lnTo>
                  <a:lnTo>
                    <a:pt x="990" y="2024"/>
                  </a:lnTo>
                  <a:lnTo>
                    <a:pt x="344" y="1985"/>
                  </a:lnTo>
                  <a:lnTo>
                    <a:pt x="0" y="851"/>
                  </a:lnTo>
                  <a:lnTo>
                    <a:pt x="0" y="7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4"/>
            <p:cNvSpPr/>
            <p:nvPr/>
          </p:nvSpPr>
          <p:spPr>
            <a:xfrm>
              <a:off x="1313619" y="2881617"/>
              <a:ext cx="386203" cy="93719"/>
            </a:xfrm>
            <a:custGeom>
              <a:avLst/>
              <a:gdLst/>
              <a:ahLst/>
              <a:cxnLst/>
              <a:rect l="l" t="t" r="r" b="b"/>
              <a:pathLst>
                <a:path w="3651" h="886" extrusionOk="0">
                  <a:moveTo>
                    <a:pt x="247" y="885"/>
                  </a:moveTo>
                  <a:cubicBezTo>
                    <a:pt x="111" y="885"/>
                    <a:pt x="1" y="774"/>
                    <a:pt x="1" y="637"/>
                  </a:cubicBezTo>
                  <a:lnTo>
                    <a:pt x="1" y="249"/>
                  </a:lnTo>
                  <a:cubicBezTo>
                    <a:pt x="1" y="111"/>
                    <a:pt x="111" y="0"/>
                    <a:pt x="247" y="0"/>
                  </a:cubicBezTo>
                  <a:lnTo>
                    <a:pt x="3403" y="0"/>
                  </a:lnTo>
                  <a:cubicBezTo>
                    <a:pt x="3539" y="0"/>
                    <a:pt x="3651" y="111"/>
                    <a:pt x="3651" y="249"/>
                  </a:cubicBezTo>
                  <a:lnTo>
                    <a:pt x="3651" y="637"/>
                  </a:lnTo>
                  <a:cubicBezTo>
                    <a:pt x="3651" y="774"/>
                    <a:pt x="3539" y="885"/>
                    <a:pt x="3403" y="885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4"/>
            <p:cNvSpPr/>
            <p:nvPr/>
          </p:nvSpPr>
          <p:spPr>
            <a:xfrm>
              <a:off x="1713781" y="2333903"/>
              <a:ext cx="422062" cy="93719"/>
            </a:xfrm>
            <a:custGeom>
              <a:avLst/>
              <a:gdLst/>
              <a:ahLst/>
              <a:cxnLst/>
              <a:rect l="l" t="t" r="r" b="b"/>
              <a:pathLst>
                <a:path w="3990" h="886" extrusionOk="0">
                  <a:moveTo>
                    <a:pt x="248" y="886"/>
                  </a:moveTo>
                  <a:cubicBezTo>
                    <a:pt x="112" y="886"/>
                    <a:pt x="0" y="775"/>
                    <a:pt x="0" y="638"/>
                  </a:cubicBezTo>
                  <a:lnTo>
                    <a:pt x="0" y="249"/>
                  </a:lnTo>
                  <a:cubicBezTo>
                    <a:pt x="0" y="113"/>
                    <a:pt x="112" y="1"/>
                    <a:pt x="248" y="1"/>
                  </a:cubicBezTo>
                  <a:lnTo>
                    <a:pt x="3742" y="1"/>
                  </a:lnTo>
                  <a:cubicBezTo>
                    <a:pt x="3879" y="1"/>
                    <a:pt x="3990" y="113"/>
                    <a:pt x="3990" y="249"/>
                  </a:cubicBezTo>
                  <a:lnTo>
                    <a:pt x="3990" y="638"/>
                  </a:lnTo>
                  <a:cubicBezTo>
                    <a:pt x="3990" y="775"/>
                    <a:pt x="3879" y="886"/>
                    <a:pt x="3742" y="886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4"/>
            <p:cNvSpPr/>
            <p:nvPr/>
          </p:nvSpPr>
          <p:spPr>
            <a:xfrm>
              <a:off x="1406282" y="2428679"/>
              <a:ext cx="43158" cy="44955"/>
            </a:xfrm>
            <a:custGeom>
              <a:avLst/>
              <a:gdLst/>
              <a:ahLst/>
              <a:cxnLst/>
              <a:rect l="l" t="t" r="r" b="b"/>
              <a:pathLst>
                <a:path w="408" h="425" extrusionOk="0">
                  <a:moveTo>
                    <a:pt x="50" y="0"/>
                  </a:moveTo>
                  <a:cubicBezTo>
                    <a:pt x="50" y="0"/>
                    <a:pt x="0" y="253"/>
                    <a:pt x="267" y="424"/>
                  </a:cubicBezTo>
                  <a:lnTo>
                    <a:pt x="407" y="16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4"/>
            <p:cNvSpPr/>
            <p:nvPr/>
          </p:nvSpPr>
          <p:spPr>
            <a:xfrm>
              <a:off x="2353443" y="2219243"/>
              <a:ext cx="583165" cy="1078507"/>
            </a:xfrm>
            <a:custGeom>
              <a:avLst/>
              <a:gdLst/>
              <a:ahLst/>
              <a:cxnLst/>
              <a:rect l="l" t="t" r="r" b="b"/>
              <a:pathLst>
                <a:path w="5513" h="10196" extrusionOk="0">
                  <a:moveTo>
                    <a:pt x="277" y="6194"/>
                  </a:moveTo>
                  <a:cubicBezTo>
                    <a:pt x="705" y="8223"/>
                    <a:pt x="1226" y="9943"/>
                    <a:pt x="1226" y="9943"/>
                  </a:cubicBezTo>
                  <a:lnTo>
                    <a:pt x="5458" y="10196"/>
                  </a:lnTo>
                  <a:lnTo>
                    <a:pt x="4550" y="6371"/>
                  </a:lnTo>
                  <a:cubicBezTo>
                    <a:pt x="5457" y="5525"/>
                    <a:pt x="5513" y="4498"/>
                    <a:pt x="5327" y="3604"/>
                  </a:cubicBezTo>
                  <a:cubicBezTo>
                    <a:pt x="5157" y="2791"/>
                    <a:pt x="4787" y="2087"/>
                    <a:pt x="4675" y="1733"/>
                  </a:cubicBezTo>
                  <a:lnTo>
                    <a:pt x="2995" y="89"/>
                  </a:lnTo>
                  <a:cubicBezTo>
                    <a:pt x="2905" y="0"/>
                    <a:pt x="857" y="136"/>
                    <a:pt x="236" y="3027"/>
                  </a:cubicBezTo>
                  <a:cubicBezTo>
                    <a:pt x="1" y="4128"/>
                    <a:pt x="73" y="5221"/>
                    <a:pt x="277" y="6194"/>
                  </a:cubicBezTo>
                  <a:close/>
                </a:path>
              </a:pathLst>
            </a:custGeom>
            <a:solidFill>
              <a:srgbClr val="FFFFFF">
                <a:alpha val="36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4"/>
            <p:cNvSpPr/>
            <p:nvPr/>
          </p:nvSpPr>
          <p:spPr>
            <a:xfrm>
              <a:off x="1321236" y="2268533"/>
              <a:ext cx="195058" cy="89699"/>
            </a:xfrm>
            <a:custGeom>
              <a:avLst/>
              <a:gdLst/>
              <a:ahLst/>
              <a:cxnLst/>
              <a:rect l="l" t="t" r="r" b="b"/>
              <a:pathLst>
                <a:path w="1844" h="848" extrusionOk="0">
                  <a:moveTo>
                    <a:pt x="1361" y="636"/>
                  </a:moveTo>
                  <a:cubicBezTo>
                    <a:pt x="1843" y="553"/>
                    <a:pt x="1648" y="1"/>
                    <a:pt x="1233" y="214"/>
                  </a:cubicBezTo>
                  <a:cubicBezTo>
                    <a:pt x="935" y="366"/>
                    <a:pt x="713" y="13"/>
                    <a:pt x="405" y="188"/>
                  </a:cubicBezTo>
                  <a:cubicBezTo>
                    <a:pt x="1" y="418"/>
                    <a:pt x="394" y="848"/>
                    <a:pt x="394" y="8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4"/>
            <p:cNvSpPr/>
            <p:nvPr/>
          </p:nvSpPr>
          <p:spPr>
            <a:xfrm>
              <a:off x="1383857" y="2310420"/>
              <a:ext cx="118474" cy="158137"/>
            </a:xfrm>
            <a:custGeom>
              <a:avLst/>
              <a:gdLst/>
              <a:ahLst/>
              <a:cxnLst/>
              <a:rect l="l" t="t" r="r" b="b"/>
              <a:pathLst>
                <a:path w="1120" h="1495" extrusionOk="0">
                  <a:moveTo>
                    <a:pt x="122" y="1088"/>
                  </a:moveTo>
                  <a:lnTo>
                    <a:pt x="696" y="1413"/>
                  </a:lnTo>
                  <a:cubicBezTo>
                    <a:pt x="839" y="1494"/>
                    <a:pt x="1020" y="1411"/>
                    <a:pt x="1050" y="1248"/>
                  </a:cubicBezTo>
                  <a:cubicBezTo>
                    <a:pt x="1091" y="1027"/>
                    <a:pt x="1120" y="728"/>
                    <a:pt x="1047" y="480"/>
                  </a:cubicBezTo>
                  <a:cubicBezTo>
                    <a:pt x="1004" y="333"/>
                    <a:pt x="913" y="210"/>
                    <a:pt x="795" y="126"/>
                  </a:cubicBezTo>
                  <a:cubicBezTo>
                    <a:pt x="743" y="88"/>
                    <a:pt x="683" y="57"/>
                    <a:pt x="620" y="37"/>
                  </a:cubicBezTo>
                  <a:lnTo>
                    <a:pt x="620" y="37"/>
                  </a:lnTo>
                  <a:lnTo>
                    <a:pt x="584" y="25"/>
                  </a:lnTo>
                  <a:lnTo>
                    <a:pt x="580" y="24"/>
                  </a:lnTo>
                  <a:cubicBezTo>
                    <a:pt x="563" y="19"/>
                    <a:pt x="545" y="15"/>
                    <a:pt x="527" y="11"/>
                  </a:cubicBezTo>
                  <a:cubicBezTo>
                    <a:pt x="483" y="3"/>
                    <a:pt x="439" y="0"/>
                    <a:pt x="393" y="1"/>
                  </a:cubicBezTo>
                  <a:cubicBezTo>
                    <a:pt x="349" y="2"/>
                    <a:pt x="308" y="10"/>
                    <a:pt x="269" y="24"/>
                  </a:cubicBezTo>
                  <a:cubicBezTo>
                    <a:pt x="107" y="84"/>
                    <a:pt x="1" y="250"/>
                    <a:pt x="26" y="432"/>
                  </a:cubicBezTo>
                  <a:lnTo>
                    <a:pt x="49" y="589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4"/>
            <p:cNvSpPr/>
            <p:nvPr/>
          </p:nvSpPr>
          <p:spPr>
            <a:xfrm>
              <a:off x="1328852" y="2289900"/>
              <a:ext cx="130744" cy="133280"/>
            </a:xfrm>
            <a:custGeom>
              <a:avLst/>
              <a:gdLst/>
              <a:ahLst/>
              <a:cxnLst/>
              <a:rect l="l" t="t" r="r" b="b"/>
              <a:pathLst>
                <a:path w="1236" h="1260" extrusionOk="0">
                  <a:moveTo>
                    <a:pt x="1235" y="271"/>
                  </a:moveTo>
                  <a:cubicBezTo>
                    <a:pt x="868" y="1"/>
                    <a:pt x="484" y="132"/>
                    <a:pt x="274" y="305"/>
                  </a:cubicBezTo>
                  <a:cubicBezTo>
                    <a:pt x="126" y="427"/>
                    <a:pt x="1" y="623"/>
                    <a:pt x="109" y="793"/>
                  </a:cubicBezTo>
                  <a:cubicBezTo>
                    <a:pt x="207" y="947"/>
                    <a:pt x="452" y="975"/>
                    <a:pt x="484" y="1260"/>
                  </a:cubicBezTo>
                  <a:lnTo>
                    <a:pt x="813" y="48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4"/>
            <p:cNvSpPr/>
            <p:nvPr/>
          </p:nvSpPr>
          <p:spPr>
            <a:xfrm>
              <a:off x="2410651" y="3234701"/>
              <a:ext cx="550796" cy="213776"/>
            </a:xfrm>
            <a:custGeom>
              <a:avLst/>
              <a:gdLst/>
              <a:ahLst/>
              <a:cxnLst/>
              <a:rect l="l" t="t" r="r" b="b"/>
              <a:pathLst>
                <a:path w="5207" h="2021" extrusionOk="0">
                  <a:moveTo>
                    <a:pt x="5206" y="2021"/>
                  </a:moveTo>
                  <a:cubicBezTo>
                    <a:pt x="4473" y="1854"/>
                    <a:pt x="3566" y="1646"/>
                    <a:pt x="2679" y="1445"/>
                  </a:cubicBezTo>
                  <a:cubicBezTo>
                    <a:pt x="2098" y="1314"/>
                    <a:pt x="1525" y="1185"/>
                    <a:pt x="1016" y="1072"/>
                  </a:cubicBezTo>
                  <a:cubicBezTo>
                    <a:pt x="636" y="988"/>
                    <a:pt x="290" y="913"/>
                    <a:pt x="0" y="851"/>
                  </a:cubicBezTo>
                  <a:cubicBezTo>
                    <a:pt x="16" y="821"/>
                    <a:pt x="30" y="793"/>
                    <a:pt x="47" y="763"/>
                  </a:cubicBezTo>
                  <a:cubicBezTo>
                    <a:pt x="66" y="726"/>
                    <a:pt x="86" y="691"/>
                    <a:pt x="107" y="657"/>
                  </a:cubicBezTo>
                  <a:cubicBezTo>
                    <a:pt x="124" y="626"/>
                    <a:pt x="142" y="595"/>
                    <a:pt x="160" y="565"/>
                  </a:cubicBezTo>
                  <a:cubicBezTo>
                    <a:pt x="168" y="553"/>
                    <a:pt x="176" y="541"/>
                    <a:pt x="184" y="529"/>
                  </a:cubicBezTo>
                  <a:cubicBezTo>
                    <a:pt x="200" y="501"/>
                    <a:pt x="219" y="476"/>
                    <a:pt x="236" y="450"/>
                  </a:cubicBezTo>
                  <a:cubicBezTo>
                    <a:pt x="253" y="423"/>
                    <a:pt x="270" y="398"/>
                    <a:pt x="288" y="373"/>
                  </a:cubicBezTo>
                  <a:cubicBezTo>
                    <a:pt x="311" y="341"/>
                    <a:pt x="334" y="309"/>
                    <a:pt x="358" y="278"/>
                  </a:cubicBezTo>
                  <a:cubicBezTo>
                    <a:pt x="374" y="255"/>
                    <a:pt x="391" y="234"/>
                    <a:pt x="410" y="213"/>
                  </a:cubicBezTo>
                  <a:cubicBezTo>
                    <a:pt x="470" y="137"/>
                    <a:pt x="534" y="66"/>
                    <a:pt x="601" y="1"/>
                  </a:cubicBezTo>
                  <a:lnTo>
                    <a:pt x="1557" y="57"/>
                  </a:lnTo>
                  <a:lnTo>
                    <a:pt x="2953" y="139"/>
                  </a:lnTo>
                  <a:lnTo>
                    <a:pt x="4821" y="250"/>
                  </a:lnTo>
                  <a:lnTo>
                    <a:pt x="4833" y="251"/>
                  </a:lnTo>
                  <a:cubicBezTo>
                    <a:pt x="4968" y="769"/>
                    <a:pt x="5092" y="1371"/>
                    <a:pt x="5206" y="20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4"/>
            <p:cNvSpPr/>
            <p:nvPr/>
          </p:nvSpPr>
          <p:spPr>
            <a:xfrm>
              <a:off x="2240665" y="3234701"/>
              <a:ext cx="334794" cy="1125578"/>
            </a:xfrm>
            <a:custGeom>
              <a:avLst/>
              <a:gdLst/>
              <a:ahLst/>
              <a:cxnLst/>
              <a:rect l="l" t="t" r="r" b="b"/>
              <a:pathLst>
                <a:path w="3165" h="10641" extrusionOk="0">
                  <a:moveTo>
                    <a:pt x="1365" y="10640"/>
                  </a:moveTo>
                  <a:lnTo>
                    <a:pt x="365" y="10640"/>
                  </a:lnTo>
                  <a:cubicBezTo>
                    <a:pt x="365" y="10640"/>
                    <a:pt x="0" y="2177"/>
                    <a:pt x="2208" y="1"/>
                  </a:cubicBezTo>
                  <a:lnTo>
                    <a:pt x="3164" y="57"/>
                  </a:lnTo>
                  <a:cubicBezTo>
                    <a:pt x="2679" y="752"/>
                    <a:pt x="1204" y="3468"/>
                    <a:pt x="1365" y="106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4"/>
            <p:cNvSpPr/>
            <p:nvPr/>
          </p:nvSpPr>
          <p:spPr>
            <a:xfrm>
              <a:off x="1337102" y="2332845"/>
              <a:ext cx="72354" cy="85468"/>
            </a:xfrm>
            <a:custGeom>
              <a:avLst/>
              <a:gdLst/>
              <a:ahLst/>
              <a:cxnLst/>
              <a:rect l="l" t="t" r="r" b="b"/>
              <a:pathLst>
                <a:path w="684" h="808" extrusionOk="0">
                  <a:moveTo>
                    <a:pt x="684" y="457"/>
                  </a:moveTo>
                  <a:cubicBezTo>
                    <a:pt x="78" y="1"/>
                    <a:pt x="0" y="808"/>
                    <a:pt x="659" y="764"/>
                  </a:cubicBez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4"/>
            <p:cNvSpPr/>
            <p:nvPr/>
          </p:nvSpPr>
          <p:spPr>
            <a:xfrm>
              <a:off x="1474297" y="2366271"/>
              <a:ext cx="46861" cy="47071"/>
            </a:xfrm>
            <a:custGeom>
              <a:avLst/>
              <a:gdLst/>
              <a:ahLst/>
              <a:cxnLst/>
              <a:rect l="l" t="t" r="r" b="b"/>
              <a:pathLst>
                <a:path w="443" h="445" extrusionOk="0">
                  <a:moveTo>
                    <a:pt x="210" y="21"/>
                  </a:moveTo>
                  <a:cubicBezTo>
                    <a:pt x="243" y="145"/>
                    <a:pt x="325" y="180"/>
                    <a:pt x="381" y="189"/>
                  </a:cubicBezTo>
                  <a:cubicBezTo>
                    <a:pt x="417" y="193"/>
                    <a:pt x="442" y="225"/>
                    <a:pt x="441" y="261"/>
                  </a:cubicBezTo>
                  <a:cubicBezTo>
                    <a:pt x="439" y="309"/>
                    <a:pt x="408" y="351"/>
                    <a:pt x="363" y="368"/>
                  </a:cubicBezTo>
                  <a:lnTo>
                    <a:pt x="205" y="429"/>
                  </a:lnTo>
                  <a:cubicBezTo>
                    <a:pt x="120" y="445"/>
                    <a:pt x="37" y="384"/>
                    <a:pt x="29" y="29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4"/>
            <p:cNvSpPr/>
            <p:nvPr/>
          </p:nvSpPr>
          <p:spPr>
            <a:xfrm>
              <a:off x="1403003" y="2394407"/>
              <a:ext cx="98375" cy="116778"/>
            </a:xfrm>
            <a:custGeom>
              <a:avLst/>
              <a:gdLst/>
              <a:ahLst/>
              <a:cxnLst/>
              <a:rect l="l" t="t" r="r" b="b"/>
              <a:pathLst>
                <a:path w="930" h="1104" extrusionOk="0">
                  <a:moveTo>
                    <a:pt x="908" y="151"/>
                  </a:moveTo>
                  <a:cubicBezTo>
                    <a:pt x="764" y="1"/>
                    <a:pt x="0" y="122"/>
                    <a:pt x="0" y="122"/>
                  </a:cubicBezTo>
                  <a:cubicBezTo>
                    <a:pt x="0" y="122"/>
                    <a:pt x="13" y="229"/>
                    <a:pt x="72" y="369"/>
                  </a:cubicBezTo>
                  <a:cubicBezTo>
                    <a:pt x="133" y="509"/>
                    <a:pt x="930" y="1104"/>
                    <a:pt x="908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4"/>
            <p:cNvSpPr/>
            <p:nvPr/>
          </p:nvSpPr>
          <p:spPr>
            <a:xfrm>
              <a:off x="1387982" y="2327556"/>
              <a:ext cx="35648" cy="92344"/>
            </a:xfrm>
            <a:custGeom>
              <a:avLst/>
              <a:gdLst/>
              <a:ahLst/>
              <a:cxnLst/>
              <a:rect l="l" t="t" r="r" b="b"/>
              <a:pathLst>
                <a:path w="337" h="873" extrusionOk="0">
                  <a:moveTo>
                    <a:pt x="286" y="0"/>
                  </a:moveTo>
                  <a:lnTo>
                    <a:pt x="337" y="797"/>
                  </a:lnTo>
                  <a:lnTo>
                    <a:pt x="175" y="873"/>
                  </a:lnTo>
                  <a:lnTo>
                    <a:pt x="1" y="25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4"/>
            <p:cNvSpPr/>
            <p:nvPr/>
          </p:nvSpPr>
          <p:spPr>
            <a:xfrm>
              <a:off x="1361749" y="2431535"/>
              <a:ext cx="78806" cy="78804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590" y="745"/>
                  </a:moveTo>
                  <a:lnTo>
                    <a:pt x="745" y="411"/>
                  </a:lnTo>
                  <a:lnTo>
                    <a:pt x="118" y="1"/>
                  </a:lnTo>
                  <a:lnTo>
                    <a:pt x="1" y="1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4"/>
            <p:cNvSpPr/>
            <p:nvPr/>
          </p:nvSpPr>
          <p:spPr>
            <a:xfrm>
              <a:off x="1386290" y="2307882"/>
              <a:ext cx="70344" cy="66957"/>
            </a:xfrm>
            <a:custGeom>
              <a:avLst/>
              <a:gdLst/>
              <a:ahLst/>
              <a:cxnLst/>
              <a:rect l="l" t="t" r="r" b="b"/>
              <a:pathLst>
                <a:path w="665" h="633" extrusionOk="0">
                  <a:moveTo>
                    <a:pt x="210" y="632"/>
                  </a:moveTo>
                  <a:cubicBezTo>
                    <a:pt x="497" y="632"/>
                    <a:pt x="665" y="366"/>
                    <a:pt x="449" y="150"/>
                  </a:cubicBezTo>
                  <a:cubicBezTo>
                    <a:pt x="298" y="0"/>
                    <a:pt x="1" y="282"/>
                    <a:pt x="210" y="6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4"/>
            <p:cNvSpPr/>
            <p:nvPr/>
          </p:nvSpPr>
          <p:spPr>
            <a:xfrm>
              <a:off x="3254343" y="3972708"/>
              <a:ext cx="280317" cy="280099"/>
            </a:xfrm>
            <a:custGeom>
              <a:avLst/>
              <a:gdLst/>
              <a:ahLst/>
              <a:cxnLst/>
              <a:rect l="l" t="t" r="r" b="b"/>
              <a:pathLst>
                <a:path w="2650" h="2648" extrusionOk="0">
                  <a:moveTo>
                    <a:pt x="2649" y="1324"/>
                  </a:moveTo>
                  <a:cubicBezTo>
                    <a:pt x="2649" y="2055"/>
                    <a:pt x="2056" y="2648"/>
                    <a:pt x="1325" y="2648"/>
                  </a:cubicBezTo>
                  <a:cubicBezTo>
                    <a:pt x="594" y="2648"/>
                    <a:pt x="0" y="2055"/>
                    <a:pt x="0" y="1324"/>
                  </a:cubicBezTo>
                  <a:cubicBezTo>
                    <a:pt x="0" y="592"/>
                    <a:pt x="594" y="0"/>
                    <a:pt x="1325" y="0"/>
                  </a:cubicBezTo>
                  <a:cubicBezTo>
                    <a:pt x="2056" y="0"/>
                    <a:pt x="2649" y="592"/>
                    <a:pt x="2649" y="13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3303319" y="4023375"/>
              <a:ext cx="180778" cy="181197"/>
            </a:xfrm>
            <a:custGeom>
              <a:avLst/>
              <a:gdLst/>
              <a:ahLst/>
              <a:cxnLst/>
              <a:rect l="l" t="t" r="r" b="b"/>
              <a:pathLst>
                <a:path w="1709" h="1713" extrusionOk="0">
                  <a:moveTo>
                    <a:pt x="1657" y="1329"/>
                  </a:moveTo>
                  <a:lnTo>
                    <a:pt x="1400" y="1071"/>
                  </a:lnTo>
                  <a:cubicBezTo>
                    <a:pt x="1348" y="1020"/>
                    <a:pt x="1264" y="1021"/>
                    <a:pt x="1211" y="1075"/>
                  </a:cubicBezTo>
                  <a:lnTo>
                    <a:pt x="1082" y="1204"/>
                  </a:lnTo>
                  <a:cubicBezTo>
                    <a:pt x="1073" y="1199"/>
                    <a:pt x="1065" y="1195"/>
                    <a:pt x="1055" y="1190"/>
                  </a:cubicBezTo>
                  <a:cubicBezTo>
                    <a:pt x="974" y="1145"/>
                    <a:pt x="862" y="1083"/>
                    <a:pt x="745" y="964"/>
                  </a:cubicBezTo>
                  <a:cubicBezTo>
                    <a:pt x="626" y="846"/>
                    <a:pt x="564" y="734"/>
                    <a:pt x="518" y="652"/>
                  </a:cubicBezTo>
                  <a:cubicBezTo>
                    <a:pt x="514" y="644"/>
                    <a:pt x="509" y="635"/>
                    <a:pt x="504" y="627"/>
                  </a:cubicBezTo>
                  <a:lnTo>
                    <a:pt x="591" y="541"/>
                  </a:lnTo>
                  <a:lnTo>
                    <a:pt x="634" y="498"/>
                  </a:lnTo>
                  <a:cubicBezTo>
                    <a:pt x="687" y="445"/>
                    <a:pt x="689" y="359"/>
                    <a:pt x="637" y="309"/>
                  </a:cubicBezTo>
                  <a:lnTo>
                    <a:pt x="380" y="52"/>
                  </a:lnTo>
                  <a:cubicBezTo>
                    <a:pt x="330" y="0"/>
                    <a:pt x="244" y="1"/>
                    <a:pt x="191" y="55"/>
                  </a:cubicBezTo>
                  <a:lnTo>
                    <a:pt x="119" y="128"/>
                  </a:lnTo>
                  <a:lnTo>
                    <a:pt x="120" y="129"/>
                  </a:lnTo>
                  <a:cubicBezTo>
                    <a:pt x="96" y="160"/>
                    <a:pt x="76" y="197"/>
                    <a:pt x="61" y="235"/>
                  </a:cubicBezTo>
                  <a:cubicBezTo>
                    <a:pt x="47" y="272"/>
                    <a:pt x="38" y="307"/>
                    <a:pt x="35" y="342"/>
                  </a:cubicBezTo>
                  <a:cubicBezTo>
                    <a:pt x="0" y="623"/>
                    <a:pt x="130" y="881"/>
                    <a:pt x="478" y="1230"/>
                  </a:cubicBezTo>
                  <a:cubicBezTo>
                    <a:pt x="961" y="1713"/>
                    <a:pt x="1349" y="1676"/>
                    <a:pt x="1366" y="1674"/>
                  </a:cubicBezTo>
                  <a:cubicBezTo>
                    <a:pt x="1403" y="1669"/>
                    <a:pt x="1438" y="1661"/>
                    <a:pt x="1474" y="1648"/>
                  </a:cubicBezTo>
                  <a:cubicBezTo>
                    <a:pt x="1512" y="1633"/>
                    <a:pt x="1547" y="1612"/>
                    <a:pt x="1579" y="1588"/>
                  </a:cubicBezTo>
                  <a:lnTo>
                    <a:pt x="1580" y="1589"/>
                  </a:lnTo>
                  <a:lnTo>
                    <a:pt x="1653" y="1517"/>
                  </a:lnTo>
                  <a:cubicBezTo>
                    <a:pt x="1706" y="1465"/>
                    <a:pt x="1708" y="1379"/>
                    <a:pt x="1657" y="13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1766353" y="3972708"/>
              <a:ext cx="280211" cy="280099"/>
            </a:xfrm>
            <a:custGeom>
              <a:avLst/>
              <a:gdLst/>
              <a:ahLst/>
              <a:cxnLst/>
              <a:rect l="l" t="t" r="r" b="b"/>
              <a:pathLst>
                <a:path w="2649" h="2648" extrusionOk="0">
                  <a:moveTo>
                    <a:pt x="2648" y="1324"/>
                  </a:moveTo>
                  <a:cubicBezTo>
                    <a:pt x="2648" y="2055"/>
                    <a:pt x="2056" y="2648"/>
                    <a:pt x="1324" y="2648"/>
                  </a:cubicBezTo>
                  <a:cubicBezTo>
                    <a:pt x="593" y="2648"/>
                    <a:pt x="1" y="2055"/>
                    <a:pt x="1" y="1324"/>
                  </a:cubicBezTo>
                  <a:cubicBezTo>
                    <a:pt x="1" y="592"/>
                    <a:pt x="593" y="0"/>
                    <a:pt x="1324" y="0"/>
                  </a:cubicBezTo>
                  <a:cubicBezTo>
                    <a:pt x="2056" y="0"/>
                    <a:pt x="2648" y="592"/>
                    <a:pt x="2648" y="13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1811414" y="4077638"/>
              <a:ext cx="189981" cy="70236"/>
            </a:xfrm>
            <a:custGeom>
              <a:avLst/>
              <a:gdLst/>
              <a:ahLst/>
              <a:cxnLst/>
              <a:rect l="l" t="t" r="r" b="b"/>
              <a:pathLst>
                <a:path w="1796" h="664" extrusionOk="0">
                  <a:moveTo>
                    <a:pt x="115" y="664"/>
                  </a:moveTo>
                  <a:lnTo>
                    <a:pt x="431" y="664"/>
                  </a:lnTo>
                  <a:cubicBezTo>
                    <a:pt x="494" y="662"/>
                    <a:pt x="545" y="610"/>
                    <a:pt x="545" y="545"/>
                  </a:cubicBezTo>
                  <a:lnTo>
                    <a:pt x="545" y="386"/>
                  </a:lnTo>
                  <a:cubicBezTo>
                    <a:pt x="552" y="384"/>
                    <a:pt x="560" y="381"/>
                    <a:pt x="569" y="379"/>
                  </a:cubicBezTo>
                  <a:cubicBezTo>
                    <a:pt x="647" y="357"/>
                    <a:pt x="754" y="326"/>
                    <a:pt x="898" y="326"/>
                  </a:cubicBezTo>
                  <a:cubicBezTo>
                    <a:pt x="1044" y="326"/>
                    <a:pt x="1150" y="357"/>
                    <a:pt x="1229" y="379"/>
                  </a:cubicBezTo>
                  <a:cubicBezTo>
                    <a:pt x="1237" y="381"/>
                    <a:pt x="1245" y="384"/>
                    <a:pt x="1253" y="386"/>
                  </a:cubicBezTo>
                  <a:lnTo>
                    <a:pt x="1253" y="492"/>
                  </a:lnTo>
                  <a:lnTo>
                    <a:pt x="1253" y="545"/>
                  </a:lnTo>
                  <a:cubicBezTo>
                    <a:pt x="1253" y="610"/>
                    <a:pt x="1303" y="664"/>
                    <a:pt x="1366" y="664"/>
                  </a:cubicBezTo>
                  <a:lnTo>
                    <a:pt x="1681" y="664"/>
                  </a:lnTo>
                  <a:cubicBezTo>
                    <a:pt x="1744" y="664"/>
                    <a:pt x="1796" y="610"/>
                    <a:pt x="1796" y="545"/>
                  </a:cubicBezTo>
                  <a:lnTo>
                    <a:pt x="1795" y="456"/>
                  </a:lnTo>
                  <a:lnTo>
                    <a:pt x="1792" y="456"/>
                  </a:lnTo>
                  <a:cubicBezTo>
                    <a:pt x="1789" y="422"/>
                    <a:pt x="1779" y="387"/>
                    <a:pt x="1765" y="355"/>
                  </a:cubicBezTo>
                  <a:cubicBezTo>
                    <a:pt x="1751" y="324"/>
                    <a:pt x="1735" y="297"/>
                    <a:pt x="1716" y="273"/>
                  </a:cubicBezTo>
                  <a:cubicBezTo>
                    <a:pt x="1564" y="79"/>
                    <a:pt x="1327" y="1"/>
                    <a:pt x="898" y="1"/>
                  </a:cubicBezTo>
                  <a:cubicBezTo>
                    <a:pt x="306" y="1"/>
                    <a:pt x="90" y="261"/>
                    <a:pt x="81" y="273"/>
                  </a:cubicBezTo>
                  <a:cubicBezTo>
                    <a:pt x="62" y="298"/>
                    <a:pt x="46" y="324"/>
                    <a:pt x="32" y="355"/>
                  </a:cubicBezTo>
                  <a:cubicBezTo>
                    <a:pt x="18" y="387"/>
                    <a:pt x="8" y="422"/>
                    <a:pt x="4" y="456"/>
                  </a:cubicBezTo>
                  <a:lnTo>
                    <a:pt x="2" y="456"/>
                  </a:lnTo>
                  <a:lnTo>
                    <a:pt x="1" y="545"/>
                  </a:lnTo>
                  <a:cubicBezTo>
                    <a:pt x="1" y="610"/>
                    <a:pt x="52" y="662"/>
                    <a:pt x="115" y="66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4"/>
            <p:cNvSpPr/>
            <p:nvPr/>
          </p:nvSpPr>
          <p:spPr>
            <a:xfrm>
              <a:off x="2027626" y="2735750"/>
              <a:ext cx="698783" cy="584632"/>
            </a:xfrm>
            <a:custGeom>
              <a:avLst/>
              <a:gdLst/>
              <a:ahLst/>
              <a:cxnLst/>
              <a:rect l="l" t="t" r="r" b="b"/>
              <a:pathLst>
                <a:path w="6606" h="5527" extrusionOk="0">
                  <a:moveTo>
                    <a:pt x="3514" y="1585"/>
                  </a:moveTo>
                  <a:lnTo>
                    <a:pt x="6605" y="4394"/>
                  </a:lnTo>
                  <a:lnTo>
                    <a:pt x="6569" y="5527"/>
                  </a:lnTo>
                  <a:cubicBezTo>
                    <a:pt x="6569" y="5527"/>
                    <a:pt x="3436" y="4984"/>
                    <a:pt x="1401" y="3258"/>
                  </a:cubicBezTo>
                  <a:cubicBezTo>
                    <a:pt x="1" y="2071"/>
                    <a:pt x="1752" y="1"/>
                    <a:pt x="3514" y="1585"/>
                  </a:cubicBez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4"/>
            <p:cNvSpPr/>
            <p:nvPr/>
          </p:nvSpPr>
          <p:spPr>
            <a:xfrm>
              <a:off x="2643682" y="3134424"/>
              <a:ext cx="433381" cy="256934"/>
            </a:xfrm>
            <a:custGeom>
              <a:avLst/>
              <a:gdLst/>
              <a:ahLst/>
              <a:cxnLst/>
              <a:rect l="l" t="t" r="r" b="b"/>
              <a:pathLst>
                <a:path w="4097" h="2429" extrusionOk="0">
                  <a:moveTo>
                    <a:pt x="714" y="1751"/>
                  </a:moveTo>
                  <a:lnTo>
                    <a:pt x="4096" y="2429"/>
                  </a:lnTo>
                  <a:lnTo>
                    <a:pt x="1347" y="1"/>
                  </a:lnTo>
                  <a:lnTo>
                    <a:pt x="0" y="1207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2759298" y="3091267"/>
              <a:ext cx="100597" cy="109057"/>
            </a:xfrm>
            <a:custGeom>
              <a:avLst/>
              <a:gdLst/>
              <a:ahLst/>
              <a:cxnLst/>
              <a:rect l="l" t="t" r="r" b="b"/>
              <a:pathLst>
                <a:path w="951" h="1031" extrusionOk="0">
                  <a:moveTo>
                    <a:pt x="400" y="903"/>
                  </a:moveTo>
                  <a:lnTo>
                    <a:pt x="92" y="484"/>
                  </a:lnTo>
                  <a:cubicBezTo>
                    <a:pt x="0" y="360"/>
                    <a:pt x="50" y="184"/>
                    <a:pt x="193" y="126"/>
                  </a:cubicBezTo>
                  <a:lnTo>
                    <a:pt x="238" y="108"/>
                  </a:lnTo>
                  <a:cubicBezTo>
                    <a:pt x="508" y="1"/>
                    <a:pt x="812" y="148"/>
                    <a:pt x="895" y="427"/>
                  </a:cubicBezTo>
                  <a:cubicBezTo>
                    <a:pt x="950" y="613"/>
                    <a:pt x="891" y="816"/>
                    <a:pt x="742" y="943"/>
                  </a:cubicBezTo>
                  <a:cubicBezTo>
                    <a:pt x="638" y="1031"/>
                    <a:pt x="480" y="1014"/>
                    <a:pt x="400" y="903"/>
                  </a:cubicBez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4"/>
            <p:cNvSpPr/>
            <p:nvPr/>
          </p:nvSpPr>
          <p:spPr>
            <a:xfrm>
              <a:off x="2882531" y="3249933"/>
              <a:ext cx="310041" cy="144386"/>
            </a:xfrm>
            <a:custGeom>
              <a:avLst/>
              <a:gdLst/>
              <a:ahLst/>
              <a:cxnLst/>
              <a:rect l="l" t="t" r="r" b="b"/>
              <a:pathLst>
                <a:path w="2931" h="1365" extrusionOk="0">
                  <a:moveTo>
                    <a:pt x="0" y="1"/>
                  </a:moveTo>
                  <a:lnTo>
                    <a:pt x="1837" y="1337"/>
                  </a:lnTo>
                  <a:lnTo>
                    <a:pt x="1903" y="1309"/>
                  </a:lnTo>
                  <a:cubicBezTo>
                    <a:pt x="2162" y="1203"/>
                    <a:pt x="2453" y="1216"/>
                    <a:pt x="2701" y="1345"/>
                  </a:cubicBezTo>
                  <a:cubicBezTo>
                    <a:pt x="2741" y="1364"/>
                    <a:pt x="2788" y="1356"/>
                    <a:pt x="2818" y="1325"/>
                  </a:cubicBezTo>
                  <a:cubicBezTo>
                    <a:pt x="2824" y="1321"/>
                    <a:pt x="2827" y="1315"/>
                    <a:pt x="2831" y="1309"/>
                  </a:cubicBezTo>
                  <a:cubicBezTo>
                    <a:pt x="2930" y="1156"/>
                    <a:pt x="2905" y="959"/>
                    <a:pt x="2779" y="835"/>
                  </a:cubicBezTo>
                  <a:cubicBezTo>
                    <a:pt x="2759" y="814"/>
                    <a:pt x="2735" y="797"/>
                    <a:pt x="2708" y="781"/>
                  </a:cubicBezTo>
                  <a:lnTo>
                    <a:pt x="2583" y="718"/>
                  </a:lnTo>
                  <a:lnTo>
                    <a:pt x="2570" y="712"/>
                  </a:lnTo>
                  <a:cubicBezTo>
                    <a:pt x="2353" y="604"/>
                    <a:pt x="2097" y="609"/>
                    <a:pt x="1884" y="726"/>
                  </a:cubicBezTo>
                  <a:lnTo>
                    <a:pt x="60" y="25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4"/>
            <p:cNvSpPr/>
            <p:nvPr/>
          </p:nvSpPr>
          <p:spPr>
            <a:xfrm>
              <a:off x="2936901" y="3313822"/>
              <a:ext cx="225100" cy="57755"/>
            </a:xfrm>
            <a:custGeom>
              <a:avLst/>
              <a:gdLst/>
              <a:ahLst/>
              <a:cxnLst/>
              <a:rect l="l" t="t" r="r" b="b"/>
              <a:pathLst>
                <a:path w="2128" h="546" extrusionOk="0">
                  <a:moveTo>
                    <a:pt x="1" y="57"/>
                  </a:moveTo>
                  <a:lnTo>
                    <a:pt x="967" y="541"/>
                  </a:lnTo>
                  <a:cubicBezTo>
                    <a:pt x="1379" y="339"/>
                    <a:pt x="1671" y="397"/>
                    <a:pt x="1919" y="525"/>
                  </a:cubicBezTo>
                  <a:cubicBezTo>
                    <a:pt x="1959" y="545"/>
                    <a:pt x="2006" y="537"/>
                    <a:pt x="2037" y="507"/>
                  </a:cubicBezTo>
                  <a:cubicBezTo>
                    <a:pt x="2041" y="502"/>
                    <a:pt x="2045" y="496"/>
                    <a:pt x="2049" y="491"/>
                  </a:cubicBezTo>
                  <a:cubicBezTo>
                    <a:pt x="2126" y="373"/>
                    <a:pt x="2128" y="229"/>
                    <a:pt x="2069" y="114"/>
                  </a:cubicBezTo>
                  <a:lnTo>
                    <a:pt x="2056" y="108"/>
                  </a:lnTo>
                  <a:cubicBezTo>
                    <a:pt x="1839" y="0"/>
                    <a:pt x="1583" y="5"/>
                    <a:pt x="1370" y="122"/>
                  </a:cubicBezTo>
                  <a:lnTo>
                    <a:pt x="897" y="3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4"/>
            <p:cNvSpPr/>
            <p:nvPr/>
          </p:nvSpPr>
          <p:spPr>
            <a:xfrm>
              <a:off x="2837257" y="3205824"/>
              <a:ext cx="311945" cy="144704"/>
            </a:xfrm>
            <a:custGeom>
              <a:avLst/>
              <a:gdLst/>
              <a:ahLst/>
              <a:cxnLst/>
              <a:rect l="l" t="t" r="r" b="b"/>
              <a:pathLst>
                <a:path w="2949" h="1368" extrusionOk="0">
                  <a:moveTo>
                    <a:pt x="1839" y="1336"/>
                  </a:moveTo>
                  <a:lnTo>
                    <a:pt x="1904" y="1309"/>
                  </a:lnTo>
                  <a:cubicBezTo>
                    <a:pt x="2162" y="1203"/>
                    <a:pt x="2454" y="1215"/>
                    <a:pt x="2702" y="1344"/>
                  </a:cubicBezTo>
                  <a:cubicBezTo>
                    <a:pt x="2748" y="1368"/>
                    <a:pt x="2804" y="1353"/>
                    <a:pt x="2832" y="1309"/>
                  </a:cubicBezTo>
                  <a:cubicBezTo>
                    <a:pt x="2949" y="1130"/>
                    <a:pt x="2893" y="890"/>
                    <a:pt x="2710" y="780"/>
                  </a:cubicBezTo>
                  <a:lnTo>
                    <a:pt x="2570" y="711"/>
                  </a:lnTo>
                  <a:cubicBezTo>
                    <a:pt x="2353" y="604"/>
                    <a:pt x="2097" y="608"/>
                    <a:pt x="1884" y="7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2A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3" name="Google Shape;623;p24"/>
            <p:cNvGrpSpPr/>
            <p:nvPr/>
          </p:nvGrpSpPr>
          <p:grpSpPr>
            <a:xfrm>
              <a:off x="1211976" y="2406955"/>
              <a:ext cx="309912" cy="442227"/>
              <a:chOff x="775475" y="2194033"/>
              <a:chExt cx="355200" cy="506850"/>
            </a:xfrm>
          </p:grpSpPr>
          <p:sp>
            <p:nvSpPr>
              <p:cNvPr id="624" name="Google Shape;624;p24"/>
              <p:cNvSpPr/>
              <p:nvPr/>
            </p:nvSpPr>
            <p:spPr>
              <a:xfrm>
                <a:off x="775475" y="2345683"/>
                <a:ext cx="355200" cy="355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4"/>
              <p:cNvSpPr/>
              <p:nvPr/>
            </p:nvSpPr>
            <p:spPr>
              <a:xfrm>
                <a:off x="777150" y="2194033"/>
                <a:ext cx="217800" cy="19740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6" name="Google Shape;626;p24"/>
            <p:cNvSpPr/>
            <p:nvPr/>
          </p:nvSpPr>
          <p:spPr>
            <a:xfrm>
              <a:off x="1427014" y="2739558"/>
              <a:ext cx="654144" cy="88959"/>
            </a:xfrm>
            <a:custGeom>
              <a:avLst/>
              <a:gdLst/>
              <a:ahLst/>
              <a:cxnLst/>
              <a:rect l="l" t="t" r="r" b="b"/>
              <a:pathLst>
                <a:path w="6184" h="841" extrusionOk="0">
                  <a:moveTo>
                    <a:pt x="249" y="840"/>
                  </a:moveTo>
                  <a:cubicBezTo>
                    <a:pt x="112" y="840"/>
                    <a:pt x="1" y="730"/>
                    <a:pt x="1" y="592"/>
                  </a:cubicBezTo>
                  <a:lnTo>
                    <a:pt x="1" y="248"/>
                  </a:lnTo>
                  <a:cubicBezTo>
                    <a:pt x="1" y="112"/>
                    <a:pt x="112" y="0"/>
                    <a:pt x="249" y="0"/>
                  </a:cubicBezTo>
                  <a:lnTo>
                    <a:pt x="5935" y="0"/>
                  </a:lnTo>
                  <a:cubicBezTo>
                    <a:pt x="6072" y="0"/>
                    <a:pt x="6183" y="112"/>
                    <a:pt x="6183" y="248"/>
                  </a:cubicBezTo>
                  <a:lnTo>
                    <a:pt x="6183" y="592"/>
                  </a:lnTo>
                  <a:cubicBezTo>
                    <a:pt x="6183" y="730"/>
                    <a:pt x="6072" y="840"/>
                    <a:pt x="5935" y="84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4"/>
            <p:cNvSpPr/>
            <p:nvPr/>
          </p:nvSpPr>
          <p:spPr>
            <a:xfrm>
              <a:off x="1427014" y="2597817"/>
              <a:ext cx="654144" cy="88853"/>
            </a:xfrm>
            <a:custGeom>
              <a:avLst/>
              <a:gdLst/>
              <a:ahLst/>
              <a:cxnLst/>
              <a:rect l="l" t="t" r="r" b="b"/>
              <a:pathLst>
                <a:path w="6184" h="840" extrusionOk="0">
                  <a:moveTo>
                    <a:pt x="249" y="839"/>
                  </a:moveTo>
                  <a:cubicBezTo>
                    <a:pt x="112" y="839"/>
                    <a:pt x="1" y="729"/>
                    <a:pt x="1" y="593"/>
                  </a:cubicBezTo>
                  <a:lnTo>
                    <a:pt x="1" y="248"/>
                  </a:lnTo>
                  <a:cubicBezTo>
                    <a:pt x="1" y="111"/>
                    <a:pt x="112" y="0"/>
                    <a:pt x="249" y="0"/>
                  </a:cubicBezTo>
                  <a:lnTo>
                    <a:pt x="5935" y="0"/>
                  </a:lnTo>
                  <a:cubicBezTo>
                    <a:pt x="6072" y="0"/>
                    <a:pt x="6183" y="111"/>
                    <a:pt x="6183" y="248"/>
                  </a:cubicBezTo>
                  <a:lnTo>
                    <a:pt x="6183" y="593"/>
                  </a:lnTo>
                  <a:cubicBezTo>
                    <a:pt x="6183" y="729"/>
                    <a:pt x="6072" y="839"/>
                    <a:pt x="5935" y="839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4"/>
            <p:cNvSpPr/>
            <p:nvPr/>
          </p:nvSpPr>
          <p:spPr>
            <a:xfrm>
              <a:off x="1251104" y="2597817"/>
              <a:ext cx="88961" cy="88853"/>
            </a:xfrm>
            <a:custGeom>
              <a:avLst/>
              <a:gdLst/>
              <a:ahLst/>
              <a:cxnLst/>
              <a:rect l="l" t="t" r="r" b="b"/>
              <a:pathLst>
                <a:path w="841" h="840" extrusionOk="0">
                  <a:moveTo>
                    <a:pt x="249" y="839"/>
                  </a:moveTo>
                  <a:cubicBezTo>
                    <a:pt x="113" y="839"/>
                    <a:pt x="1" y="729"/>
                    <a:pt x="1" y="593"/>
                  </a:cubicBezTo>
                  <a:lnTo>
                    <a:pt x="1" y="248"/>
                  </a:lnTo>
                  <a:cubicBezTo>
                    <a:pt x="1" y="111"/>
                    <a:pt x="113" y="0"/>
                    <a:pt x="249" y="0"/>
                  </a:cubicBezTo>
                  <a:lnTo>
                    <a:pt x="593" y="0"/>
                  </a:lnTo>
                  <a:cubicBezTo>
                    <a:pt x="730" y="0"/>
                    <a:pt x="841" y="111"/>
                    <a:pt x="841" y="248"/>
                  </a:cubicBezTo>
                  <a:lnTo>
                    <a:pt x="841" y="593"/>
                  </a:lnTo>
                  <a:cubicBezTo>
                    <a:pt x="841" y="729"/>
                    <a:pt x="730" y="839"/>
                    <a:pt x="593" y="8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4"/>
            <p:cNvSpPr/>
            <p:nvPr/>
          </p:nvSpPr>
          <p:spPr>
            <a:xfrm>
              <a:off x="1250152" y="2596759"/>
              <a:ext cx="90865" cy="90969"/>
            </a:xfrm>
            <a:custGeom>
              <a:avLst/>
              <a:gdLst/>
              <a:ahLst/>
              <a:cxnLst/>
              <a:rect l="l" t="t" r="r" b="b"/>
              <a:pathLst>
                <a:path w="859" h="860" extrusionOk="0">
                  <a:moveTo>
                    <a:pt x="602" y="0"/>
                  </a:moveTo>
                  <a:lnTo>
                    <a:pt x="258" y="0"/>
                  </a:lnTo>
                  <a:cubicBezTo>
                    <a:pt x="116" y="0"/>
                    <a:pt x="0" y="116"/>
                    <a:pt x="0" y="258"/>
                  </a:cubicBezTo>
                  <a:lnTo>
                    <a:pt x="0" y="603"/>
                  </a:lnTo>
                  <a:cubicBezTo>
                    <a:pt x="0" y="744"/>
                    <a:pt x="116" y="860"/>
                    <a:pt x="258" y="860"/>
                  </a:cubicBezTo>
                  <a:lnTo>
                    <a:pt x="602" y="860"/>
                  </a:lnTo>
                  <a:cubicBezTo>
                    <a:pt x="745" y="860"/>
                    <a:pt x="859" y="744"/>
                    <a:pt x="859" y="603"/>
                  </a:cubicBezTo>
                  <a:lnTo>
                    <a:pt x="859" y="258"/>
                  </a:lnTo>
                  <a:cubicBezTo>
                    <a:pt x="859" y="116"/>
                    <a:pt x="745" y="0"/>
                    <a:pt x="602" y="0"/>
                  </a:cubicBezTo>
                  <a:close/>
                  <a:moveTo>
                    <a:pt x="602" y="20"/>
                  </a:moveTo>
                  <a:cubicBezTo>
                    <a:pt x="733" y="20"/>
                    <a:pt x="841" y="127"/>
                    <a:pt x="841" y="258"/>
                  </a:cubicBezTo>
                  <a:lnTo>
                    <a:pt x="841" y="603"/>
                  </a:lnTo>
                  <a:cubicBezTo>
                    <a:pt x="841" y="734"/>
                    <a:pt x="733" y="840"/>
                    <a:pt x="602" y="840"/>
                  </a:cubicBezTo>
                  <a:lnTo>
                    <a:pt x="258" y="840"/>
                  </a:lnTo>
                  <a:cubicBezTo>
                    <a:pt x="126" y="840"/>
                    <a:pt x="20" y="734"/>
                    <a:pt x="20" y="603"/>
                  </a:cubicBezTo>
                  <a:lnTo>
                    <a:pt x="20" y="258"/>
                  </a:lnTo>
                  <a:cubicBezTo>
                    <a:pt x="20" y="127"/>
                    <a:pt x="126" y="20"/>
                    <a:pt x="258" y="20"/>
                  </a:cubicBezTo>
                  <a:lnTo>
                    <a:pt x="602" y="2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4"/>
            <p:cNvSpPr/>
            <p:nvPr/>
          </p:nvSpPr>
          <p:spPr>
            <a:xfrm>
              <a:off x="1251104" y="2739558"/>
              <a:ext cx="88961" cy="88959"/>
            </a:xfrm>
            <a:custGeom>
              <a:avLst/>
              <a:gdLst/>
              <a:ahLst/>
              <a:cxnLst/>
              <a:rect l="l" t="t" r="r" b="b"/>
              <a:pathLst>
                <a:path w="841" h="841" extrusionOk="0">
                  <a:moveTo>
                    <a:pt x="249" y="840"/>
                  </a:moveTo>
                  <a:cubicBezTo>
                    <a:pt x="113" y="840"/>
                    <a:pt x="1" y="730"/>
                    <a:pt x="1" y="592"/>
                  </a:cubicBezTo>
                  <a:lnTo>
                    <a:pt x="1" y="248"/>
                  </a:lnTo>
                  <a:cubicBezTo>
                    <a:pt x="1" y="112"/>
                    <a:pt x="113" y="0"/>
                    <a:pt x="249" y="0"/>
                  </a:cubicBezTo>
                  <a:lnTo>
                    <a:pt x="593" y="0"/>
                  </a:lnTo>
                  <a:cubicBezTo>
                    <a:pt x="730" y="0"/>
                    <a:pt x="841" y="112"/>
                    <a:pt x="841" y="248"/>
                  </a:cubicBezTo>
                  <a:lnTo>
                    <a:pt x="841" y="592"/>
                  </a:lnTo>
                  <a:cubicBezTo>
                    <a:pt x="841" y="730"/>
                    <a:pt x="730" y="840"/>
                    <a:pt x="593" y="8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4"/>
            <p:cNvSpPr/>
            <p:nvPr/>
          </p:nvSpPr>
          <p:spPr>
            <a:xfrm>
              <a:off x="1250152" y="2738606"/>
              <a:ext cx="90865" cy="90863"/>
            </a:xfrm>
            <a:custGeom>
              <a:avLst/>
              <a:gdLst/>
              <a:ahLst/>
              <a:cxnLst/>
              <a:rect l="l" t="t" r="r" b="b"/>
              <a:pathLst>
                <a:path w="859" h="859" extrusionOk="0">
                  <a:moveTo>
                    <a:pt x="602" y="0"/>
                  </a:moveTo>
                  <a:lnTo>
                    <a:pt x="258" y="0"/>
                  </a:lnTo>
                  <a:cubicBezTo>
                    <a:pt x="116" y="0"/>
                    <a:pt x="0" y="116"/>
                    <a:pt x="0" y="257"/>
                  </a:cubicBezTo>
                  <a:lnTo>
                    <a:pt x="0" y="601"/>
                  </a:lnTo>
                  <a:cubicBezTo>
                    <a:pt x="0" y="744"/>
                    <a:pt x="116" y="859"/>
                    <a:pt x="258" y="859"/>
                  </a:cubicBezTo>
                  <a:lnTo>
                    <a:pt x="602" y="859"/>
                  </a:lnTo>
                  <a:cubicBezTo>
                    <a:pt x="745" y="859"/>
                    <a:pt x="859" y="744"/>
                    <a:pt x="859" y="601"/>
                  </a:cubicBezTo>
                  <a:lnTo>
                    <a:pt x="859" y="257"/>
                  </a:lnTo>
                  <a:cubicBezTo>
                    <a:pt x="859" y="116"/>
                    <a:pt x="745" y="0"/>
                    <a:pt x="602" y="0"/>
                  </a:cubicBezTo>
                  <a:close/>
                  <a:moveTo>
                    <a:pt x="602" y="19"/>
                  </a:moveTo>
                  <a:cubicBezTo>
                    <a:pt x="733" y="19"/>
                    <a:pt x="841" y="126"/>
                    <a:pt x="841" y="257"/>
                  </a:cubicBezTo>
                  <a:lnTo>
                    <a:pt x="841" y="601"/>
                  </a:lnTo>
                  <a:cubicBezTo>
                    <a:pt x="841" y="733"/>
                    <a:pt x="733" y="840"/>
                    <a:pt x="602" y="840"/>
                  </a:cubicBezTo>
                  <a:lnTo>
                    <a:pt x="258" y="840"/>
                  </a:lnTo>
                  <a:cubicBezTo>
                    <a:pt x="126" y="840"/>
                    <a:pt x="20" y="733"/>
                    <a:pt x="20" y="601"/>
                  </a:cubicBezTo>
                  <a:lnTo>
                    <a:pt x="20" y="257"/>
                  </a:lnTo>
                  <a:cubicBezTo>
                    <a:pt x="20" y="126"/>
                    <a:pt x="126" y="19"/>
                    <a:pt x="258" y="19"/>
                  </a:cubicBezTo>
                  <a:lnTo>
                    <a:pt x="602" y="19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1250152" y="2588826"/>
              <a:ext cx="105992" cy="76583"/>
            </a:xfrm>
            <a:custGeom>
              <a:avLst/>
              <a:gdLst/>
              <a:ahLst/>
              <a:cxnLst/>
              <a:rect l="l" t="t" r="r" b="b"/>
              <a:pathLst>
                <a:path w="1002" h="724" fill="none" extrusionOk="0">
                  <a:moveTo>
                    <a:pt x="0" y="255"/>
                  </a:moveTo>
                  <a:lnTo>
                    <a:pt x="430" y="723"/>
                  </a:lnTo>
                  <a:lnTo>
                    <a:pt x="1002" y="1"/>
                  </a:lnTo>
                </a:path>
              </a:pathLst>
            </a:custGeom>
            <a:noFill/>
            <a:ln w="19050" cap="rnd" cmpd="sng">
              <a:solidFill>
                <a:schemeClr val="accent5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4"/>
            <p:cNvSpPr/>
            <p:nvPr/>
          </p:nvSpPr>
          <p:spPr>
            <a:xfrm>
              <a:off x="1250152" y="2728980"/>
              <a:ext cx="105992" cy="76689"/>
            </a:xfrm>
            <a:custGeom>
              <a:avLst/>
              <a:gdLst/>
              <a:ahLst/>
              <a:cxnLst/>
              <a:rect l="l" t="t" r="r" b="b"/>
              <a:pathLst>
                <a:path w="1002" h="725" fill="none" extrusionOk="0">
                  <a:moveTo>
                    <a:pt x="0" y="255"/>
                  </a:moveTo>
                  <a:lnTo>
                    <a:pt x="430" y="724"/>
                  </a:lnTo>
                  <a:lnTo>
                    <a:pt x="1002" y="1"/>
                  </a:lnTo>
                </a:path>
              </a:pathLst>
            </a:custGeom>
            <a:noFill/>
            <a:ln w="19050" cap="rnd" cmpd="sng">
              <a:solidFill>
                <a:schemeClr val="accent5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4"/>
            <p:cNvSpPr/>
            <p:nvPr/>
          </p:nvSpPr>
          <p:spPr>
            <a:xfrm>
              <a:off x="1270039" y="2233097"/>
              <a:ext cx="313955" cy="313948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484" y="1"/>
                  </a:moveTo>
                  <a:cubicBezTo>
                    <a:pt x="665" y="1"/>
                    <a:pt x="1" y="665"/>
                    <a:pt x="1" y="1484"/>
                  </a:cubicBezTo>
                  <a:cubicBezTo>
                    <a:pt x="1" y="2303"/>
                    <a:pt x="665" y="2967"/>
                    <a:pt x="1484" y="2967"/>
                  </a:cubicBezTo>
                  <a:cubicBezTo>
                    <a:pt x="2303" y="2967"/>
                    <a:pt x="2968" y="2303"/>
                    <a:pt x="2968" y="1484"/>
                  </a:cubicBezTo>
                  <a:cubicBezTo>
                    <a:pt x="2968" y="665"/>
                    <a:pt x="2303" y="1"/>
                    <a:pt x="1484" y="1"/>
                  </a:cubicBezTo>
                  <a:close/>
                  <a:moveTo>
                    <a:pt x="1484" y="20"/>
                  </a:moveTo>
                  <a:cubicBezTo>
                    <a:pt x="2292" y="20"/>
                    <a:pt x="2948" y="677"/>
                    <a:pt x="2948" y="1484"/>
                  </a:cubicBezTo>
                  <a:cubicBezTo>
                    <a:pt x="2948" y="2292"/>
                    <a:pt x="2292" y="2949"/>
                    <a:pt x="1484" y="2949"/>
                  </a:cubicBezTo>
                  <a:cubicBezTo>
                    <a:pt x="677" y="2949"/>
                    <a:pt x="20" y="2292"/>
                    <a:pt x="20" y="1484"/>
                  </a:cubicBezTo>
                  <a:cubicBezTo>
                    <a:pt x="20" y="677"/>
                    <a:pt x="677" y="20"/>
                    <a:pt x="1484" y="2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24"/>
          <p:cNvSpPr/>
          <p:nvPr/>
        </p:nvSpPr>
        <p:spPr>
          <a:xfrm flipH="1">
            <a:off x="4403636" y="3108053"/>
            <a:ext cx="4483800" cy="441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Users provide accurate and truthful information</a:t>
            </a:r>
            <a:endParaRPr sz="1800" dirty="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36" name="Google Shape;636;p24"/>
          <p:cNvSpPr/>
          <p:nvPr/>
        </p:nvSpPr>
        <p:spPr>
          <a:xfrm flipH="1">
            <a:off x="4361037" y="2371411"/>
            <a:ext cx="4483800" cy="4416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Detail Tracking</a:t>
            </a:r>
            <a:endParaRPr sz="1800" dirty="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37" name="Google Shape;637;p24"/>
          <p:cNvSpPr txBox="1">
            <a:spLocks noGrp="1"/>
          </p:cNvSpPr>
          <p:nvPr>
            <p:ph type="title"/>
          </p:nvPr>
        </p:nvSpPr>
        <p:spPr>
          <a:xfrm>
            <a:off x="720000" y="359550"/>
            <a:ext cx="77040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and Design Considerations</a:t>
            </a:r>
            <a:endParaRPr sz="30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Google Shape;6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26"/>
          <p:cNvSpPr/>
          <p:nvPr/>
        </p:nvSpPr>
        <p:spPr>
          <a:xfrm rot="5400000">
            <a:off x="7208750" y="1086250"/>
            <a:ext cx="453300" cy="2505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6"/>
          <p:cNvSpPr/>
          <p:nvPr/>
        </p:nvSpPr>
        <p:spPr>
          <a:xfrm rot="5400000">
            <a:off x="5149200" y="1084150"/>
            <a:ext cx="457200" cy="25098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26"/>
          <p:cNvSpPr/>
          <p:nvPr/>
        </p:nvSpPr>
        <p:spPr>
          <a:xfrm rot="5400000">
            <a:off x="3095300" y="1084150"/>
            <a:ext cx="457200" cy="25098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6"/>
          <p:cNvSpPr/>
          <p:nvPr/>
        </p:nvSpPr>
        <p:spPr>
          <a:xfrm rot="5400000">
            <a:off x="1026325" y="1084150"/>
            <a:ext cx="457200" cy="25098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Objects</a:t>
            </a:r>
            <a:endParaRPr/>
          </a:p>
        </p:txBody>
      </p:sp>
      <p:cxnSp>
        <p:nvCxnSpPr>
          <p:cNvPr id="652" name="Google Shape;652;p26"/>
          <p:cNvCxnSpPr>
            <a:stCxn id="653" idx="4"/>
            <a:endCxn id="654" idx="0"/>
          </p:cNvCxnSpPr>
          <p:nvPr/>
        </p:nvCxnSpPr>
        <p:spPr>
          <a:xfrm>
            <a:off x="798100" y="1788794"/>
            <a:ext cx="0" cy="367500"/>
          </a:xfrm>
          <a:prstGeom prst="straightConnector1">
            <a:avLst/>
          </a:prstGeom>
          <a:noFill/>
          <a:ln w="19050" cap="rnd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55" name="Google Shape;655;p26"/>
          <p:cNvGrpSpPr/>
          <p:nvPr/>
        </p:nvGrpSpPr>
        <p:grpSpPr>
          <a:xfrm>
            <a:off x="457200" y="2138950"/>
            <a:ext cx="2001900" cy="2430896"/>
            <a:chOff x="457200" y="2138950"/>
            <a:chExt cx="2001900" cy="2430896"/>
          </a:xfrm>
        </p:grpSpPr>
        <p:sp>
          <p:nvSpPr>
            <p:cNvPr id="656" name="Google Shape;656;p26"/>
            <p:cNvSpPr txBox="1"/>
            <p:nvPr/>
          </p:nvSpPr>
          <p:spPr>
            <a:xfrm>
              <a:off x="457200" y="2731446"/>
              <a:ext cx="2001900" cy="183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91425" bIns="91425" anchor="t" anchorCtr="0">
              <a:noAutofit/>
            </a:bodyPr>
            <a:lstStyle/>
            <a:p>
              <a:pPr marL="274320" lvl="0" indent="-167640" algn="l" rtl="0"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[Insert] To calculate Age of user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74320" lvl="0" indent="-167640" algn="l" rtl="0">
                <a:spcBef>
                  <a:spcPts val="0"/>
                </a:spcBef>
                <a:spcAft>
                  <a:spcPts val="0"/>
                </a:spcAft>
                <a:buClr>
                  <a:schemeClr val="accent4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[Update] To ensure 1 job is offered per user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57" name="Google Shape;657;p26"/>
            <p:cNvSpPr txBox="1"/>
            <p:nvPr/>
          </p:nvSpPr>
          <p:spPr>
            <a:xfrm flipH="1">
              <a:off x="990899" y="2138950"/>
              <a:ext cx="1422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Triggers</a:t>
              </a:r>
              <a:endParaRPr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654" name="Google Shape;654;p26"/>
          <p:cNvSpPr/>
          <p:nvPr/>
        </p:nvSpPr>
        <p:spPr>
          <a:xfrm flipH="1">
            <a:off x="615250" y="2156200"/>
            <a:ext cx="365700" cy="3657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01</a:t>
            </a:r>
            <a:endParaRPr sz="18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658" name="Google Shape;658;p26"/>
          <p:cNvCxnSpPr>
            <a:stCxn id="659" idx="4"/>
            <a:endCxn id="660" idx="0"/>
          </p:cNvCxnSpPr>
          <p:nvPr/>
        </p:nvCxnSpPr>
        <p:spPr>
          <a:xfrm>
            <a:off x="2872962" y="1788794"/>
            <a:ext cx="0" cy="367500"/>
          </a:xfrm>
          <a:prstGeom prst="straightConnector1">
            <a:avLst/>
          </a:prstGeom>
          <a:noFill/>
          <a:ln w="19050" cap="rnd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1" name="Google Shape;661;p26"/>
          <p:cNvCxnSpPr>
            <a:stCxn id="662" idx="4"/>
            <a:endCxn id="663" idx="0"/>
          </p:cNvCxnSpPr>
          <p:nvPr/>
        </p:nvCxnSpPr>
        <p:spPr>
          <a:xfrm>
            <a:off x="4937913" y="1788794"/>
            <a:ext cx="0" cy="367500"/>
          </a:xfrm>
          <a:prstGeom prst="straightConnector1">
            <a:avLst/>
          </a:prstGeom>
          <a:noFill/>
          <a:ln w="19050" cap="rnd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4" name="Google Shape;664;p26"/>
          <p:cNvCxnSpPr>
            <a:stCxn id="665" idx="4"/>
            <a:endCxn id="666" idx="0"/>
          </p:cNvCxnSpPr>
          <p:nvPr/>
        </p:nvCxnSpPr>
        <p:spPr>
          <a:xfrm>
            <a:off x="7002825" y="1788794"/>
            <a:ext cx="0" cy="367500"/>
          </a:xfrm>
          <a:prstGeom prst="straightConnector1">
            <a:avLst/>
          </a:prstGeom>
          <a:noFill/>
          <a:ln w="19050" cap="rnd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0" name="Google Shape;660;p26"/>
          <p:cNvSpPr/>
          <p:nvPr/>
        </p:nvSpPr>
        <p:spPr>
          <a:xfrm flipH="1">
            <a:off x="2690112" y="2156200"/>
            <a:ext cx="365700" cy="3657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02</a:t>
            </a:r>
            <a:endParaRPr sz="18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667" name="Google Shape;667;p26"/>
          <p:cNvGrpSpPr/>
          <p:nvPr/>
        </p:nvGrpSpPr>
        <p:grpSpPr>
          <a:xfrm>
            <a:off x="2528075" y="2138950"/>
            <a:ext cx="2001900" cy="2430900"/>
            <a:chOff x="2528075" y="2138950"/>
            <a:chExt cx="2001900" cy="2430900"/>
          </a:xfrm>
        </p:grpSpPr>
        <p:sp>
          <p:nvSpPr>
            <p:cNvPr id="668" name="Google Shape;668;p26"/>
            <p:cNvSpPr txBox="1"/>
            <p:nvPr/>
          </p:nvSpPr>
          <p:spPr>
            <a:xfrm flipH="1">
              <a:off x="3055824" y="2138950"/>
              <a:ext cx="1422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St Procedures</a:t>
              </a:r>
              <a:endParaRPr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669" name="Google Shape;669;p26"/>
            <p:cNvSpPr txBox="1"/>
            <p:nvPr/>
          </p:nvSpPr>
          <p:spPr>
            <a:xfrm>
              <a:off x="2528075" y="2731450"/>
              <a:ext cx="2001900" cy="183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91425" bIns="91425" anchor="t" anchorCtr="0">
              <a:noAutofit/>
            </a:bodyPr>
            <a:lstStyle/>
            <a:p>
              <a:pPr marL="274320" lvl="0" indent="-16764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Get job openings by Company Name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74320" lvl="0" indent="-16764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Move hired job seeker under employee role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74320" lvl="0" indent="-167640" algn="l" rtl="0"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Returns employee count of any company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63" name="Google Shape;663;p26"/>
          <p:cNvSpPr/>
          <p:nvPr/>
        </p:nvSpPr>
        <p:spPr>
          <a:xfrm flipH="1">
            <a:off x="4755063" y="2156200"/>
            <a:ext cx="365700" cy="3657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03</a:t>
            </a:r>
            <a:endParaRPr sz="18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670" name="Google Shape;670;p26"/>
          <p:cNvGrpSpPr/>
          <p:nvPr/>
        </p:nvGrpSpPr>
        <p:grpSpPr>
          <a:xfrm>
            <a:off x="4598950" y="2138950"/>
            <a:ext cx="2001900" cy="2430900"/>
            <a:chOff x="4598950" y="2138950"/>
            <a:chExt cx="2001900" cy="2430900"/>
          </a:xfrm>
        </p:grpSpPr>
        <p:sp>
          <p:nvSpPr>
            <p:cNvPr id="671" name="Google Shape;671;p26"/>
            <p:cNvSpPr txBox="1"/>
            <p:nvPr/>
          </p:nvSpPr>
          <p:spPr>
            <a:xfrm flipH="1">
              <a:off x="5120750" y="2138950"/>
              <a:ext cx="1422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Views</a:t>
              </a:r>
              <a:endParaRPr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672" name="Google Shape;672;p26"/>
            <p:cNvSpPr txBox="1"/>
            <p:nvPr/>
          </p:nvSpPr>
          <p:spPr>
            <a:xfrm>
              <a:off x="4598950" y="2731450"/>
              <a:ext cx="2001900" cy="183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91425" bIns="91425" anchor="t" anchorCtr="0">
              <a:noAutofit/>
            </a:bodyPr>
            <a:lstStyle/>
            <a:p>
              <a:pPr marL="274320" lvl="0" indent="-167640" algn="l" rtl="0"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Lists job posted in last 24 hours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74320" lvl="0" indent="-167640" algn="l" rtl="0"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Lists job seekers with visa issues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74320" lvl="0" indent="-167640" algn="l" rtl="0">
                <a:spcBef>
                  <a:spcPts val="0"/>
                </a:spcBef>
                <a:spcAft>
                  <a:spcPts val="0"/>
                </a:spcAft>
                <a:buClr>
                  <a:schemeClr val="accent3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Lists user who have more than 2 years of experience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66" name="Google Shape;666;p26"/>
          <p:cNvSpPr/>
          <p:nvPr/>
        </p:nvSpPr>
        <p:spPr>
          <a:xfrm flipH="1">
            <a:off x="6819975" y="2156200"/>
            <a:ext cx="365700" cy="3657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04</a:t>
            </a:r>
            <a:endParaRPr sz="18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673" name="Google Shape;673;p26"/>
          <p:cNvGrpSpPr/>
          <p:nvPr/>
        </p:nvGrpSpPr>
        <p:grpSpPr>
          <a:xfrm>
            <a:off x="6669825" y="2138950"/>
            <a:ext cx="2001900" cy="2430900"/>
            <a:chOff x="6669825" y="2138950"/>
            <a:chExt cx="2001900" cy="2430900"/>
          </a:xfrm>
        </p:grpSpPr>
        <p:sp>
          <p:nvSpPr>
            <p:cNvPr id="674" name="Google Shape;674;p26"/>
            <p:cNvSpPr txBox="1"/>
            <p:nvPr/>
          </p:nvSpPr>
          <p:spPr>
            <a:xfrm flipH="1">
              <a:off x="7185675" y="2138950"/>
              <a:ext cx="1422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Encryption</a:t>
              </a:r>
              <a:endParaRPr sz="18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675" name="Google Shape;675;p26"/>
            <p:cNvSpPr txBox="1"/>
            <p:nvPr/>
          </p:nvSpPr>
          <p:spPr>
            <a:xfrm>
              <a:off x="6669825" y="2731450"/>
              <a:ext cx="2001900" cy="183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91425" bIns="91425" anchor="t" anchorCtr="0">
              <a:noAutofit/>
            </a:bodyPr>
            <a:lstStyle/>
            <a:p>
              <a:pPr marL="274320" lvl="0" indent="-16764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User password is encrypted with AES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62" name="Google Shape;662;p26"/>
          <p:cNvSpPr/>
          <p:nvPr/>
        </p:nvSpPr>
        <p:spPr>
          <a:xfrm>
            <a:off x="4608663" y="1130294"/>
            <a:ext cx="658500" cy="65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59" name="Google Shape;659;p26"/>
          <p:cNvSpPr/>
          <p:nvPr/>
        </p:nvSpPr>
        <p:spPr>
          <a:xfrm>
            <a:off x="2543712" y="1130294"/>
            <a:ext cx="658500" cy="658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65" name="Google Shape;665;p26"/>
          <p:cNvSpPr/>
          <p:nvPr/>
        </p:nvSpPr>
        <p:spPr>
          <a:xfrm>
            <a:off x="6673575" y="1130294"/>
            <a:ext cx="658500" cy="658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653" name="Google Shape;653;p26"/>
          <p:cNvSpPr/>
          <p:nvPr/>
        </p:nvSpPr>
        <p:spPr>
          <a:xfrm>
            <a:off x="468850" y="1130294"/>
            <a:ext cx="658500" cy="658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676" name="Google Shape;676;p26"/>
          <p:cNvGrpSpPr/>
          <p:nvPr/>
        </p:nvGrpSpPr>
        <p:grpSpPr>
          <a:xfrm>
            <a:off x="4762415" y="1284977"/>
            <a:ext cx="350995" cy="349133"/>
            <a:chOff x="6168925" y="3936925"/>
            <a:chExt cx="296950" cy="295375"/>
          </a:xfrm>
        </p:grpSpPr>
        <p:sp>
          <p:nvSpPr>
            <p:cNvPr id="677" name="Google Shape;677;p26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6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6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6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6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6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26"/>
          <p:cNvGrpSpPr/>
          <p:nvPr/>
        </p:nvGrpSpPr>
        <p:grpSpPr>
          <a:xfrm>
            <a:off x="6827786" y="1284504"/>
            <a:ext cx="350079" cy="350079"/>
            <a:chOff x="583100" y="3982600"/>
            <a:chExt cx="296175" cy="296175"/>
          </a:xfrm>
        </p:grpSpPr>
        <p:sp>
          <p:nvSpPr>
            <p:cNvPr id="684" name="Google Shape;684;p26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6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6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6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6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6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6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" name="Google Shape;691;p26"/>
          <p:cNvGrpSpPr/>
          <p:nvPr/>
        </p:nvGrpSpPr>
        <p:grpSpPr>
          <a:xfrm>
            <a:off x="622588" y="1285893"/>
            <a:ext cx="351024" cy="347301"/>
            <a:chOff x="946175" y="3619500"/>
            <a:chExt cx="296975" cy="293825"/>
          </a:xfrm>
        </p:grpSpPr>
        <p:sp>
          <p:nvSpPr>
            <p:cNvPr id="692" name="Google Shape;692;p26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6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6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6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6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" name="Google Shape;698;p26"/>
          <p:cNvGrpSpPr/>
          <p:nvPr/>
        </p:nvGrpSpPr>
        <p:grpSpPr>
          <a:xfrm>
            <a:off x="2689780" y="1280006"/>
            <a:ext cx="366364" cy="359075"/>
            <a:chOff x="-60988625" y="3740800"/>
            <a:chExt cx="316650" cy="310350"/>
          </a:xfrm>
        </p:grpSpPr>
        <p:sp>
          <p:nvSpPr>
            <p:cNvPr id="699" name="Google Shape;699;p26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6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6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dd-in_Banner">
            <a:extLst>
              <a:ext uri="{FF2B5EF4-FFF2-40B4-BE49-F238E27FC236}">
                <a16:creationId xmlns:a16="http://schemas.microsoft.com/office/drawing/2014/main" id="{3469E413-BCF5-4E2F-BE4B-EB617C589F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63547"/>
            <a:ext cx="9144000" cy="480386"/>
          </a:xfrm>
          <a:prstGeom prst="rect">
            <a:avLst/>
          </a:prstGeom>
          <a:solidFill>
            <a:srgbClr val="494748">
              <a:alpha val="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99000" tIns="135000" rIns="162000" bIns="13500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350" dirty="0">
                <a:solidFill>
                  <a:srgbClr val="000000"/>
                </a:solidFill>
                <a:latin typeface="Segoe UI Light" panose="020B0502040204020203" pitchFamily="34" charset="0"/>
                <a:ea typeface="Calibri" panose="020F0502020204030204" pitchFamily="34" charset="0"/>
                <a:cs typeface="Segoe UI Light" panose="020B0502040204020203" pitchFamily="34" charset="0"/>
              </a:rPr>
              <a:t>Microsoft Power BI</a:t>
            </a:r>
            <a:endParaRPr lang="en-IE" sz="900" dirty="0">
              <a:latin typeface="Segoe UI Light" panose="020B0502040204020203" pitchFamily="34" charset="0"/>
              <a:ea typeface="Calibri" panose="020F0502020204030204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Add-in_Icon" descr="Icon for Microsoft Power BI.">
            <a:extLst>
              <a:ext uri="{FF2B5EF4-FFF2-40B4-BE49-F238E27FC236}">
                <a16:creationId xmlns:a16="http://schemas.microsoft.com/office/drawing/2014/main" id="{87D43E1C-7B4D-44A2-8E6D-6786349BFB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685800" y="397774"/>
            <a:ext cx="218599" cy="218599"/>
          </a:xfrm>
          <a:prstGeom prst="rect">
            <a:avLst/>
          </a:prstGeom>
          <a:noFill/>
        </p:spPr>
      </p:pic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" descr="Add-in content for Microsoft Power BI."/>
              <p:cNvGraphicFramePr>
                <a:graphicFrameLocks noGrp="1"/>
              </p:cNvGraphicFramePr>
              <p:nvPr/>
            </p:nvGraphicFramePr>
            <p:xfrm>
              <a:off x="540759" y="878160"/>
              <a:ext cx="8062482" cy="4001794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2" name="Add-in" descr="Add-in content for Microsoft Power BI.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0759" y="878160"/>
                <a:ext cx="8062482" cy="400179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1859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p49"/>
          <p:cNvSpPr txBox="1">
            <a:spLocks noGrp="1"/>
          </p:cNvSpPr>
          <p:nvPr>
            <p:ph type="title"/>
          </p:nvPr>
        </p:nvSpPr>
        <p:spPr>
          <a:xfrm>
            <a:off x="714133" y="737617"/>
            <a:ext cx="77040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Demo</a:t>
            </a:r>
            <a:endParaRPr sz="5400" dirty="0"/>
          </a:p>
        </p:txBody>
      </p:sp>
      <p:grpSp>
        <p:nvGrpSpPr>
          <p:cNvPr id="2229" name="Google Shape;2229;p49"/>
          <p:cNvGrpSpPr/>
          <p:nvPr/>
        </p:nvGrpSpPr>
        <p:grpSpPr>
          <a:xfrm>
            <a:off x="3834887" y="1703805"/>
            <a:ext cx="1474226" cy="2489722"/>
            <a:chOff x="3881038" y="2402362"/>
            <a:chExt cx="1381914" cy="2333823"/>
          </a:xfrm>
        </p:grpSpPr>
        <p:sp>
          <p:nvSpPr>
            <p:cNvPr id="2230" name="Google Shape;2230;p49"/>
            <p:cNvSpPr/>
            <p:nvPr/>
          </p:nvSpPr>
          <p:spPr>
            <a:xfrm>
              <a:off x="3881038" y="2482989"/>
              <a:ext cx="1160994" cy="2253196"/>
            </a:xfrm>
            <a:custGeom>
              <a:avLst/>
              <a:gdLst/>
              <a:ahLst/>
              <a:cxnLst/>
              <a:rect l="l" t="t" r="r" b="b"/>
              <a:pathLst>
                <a:path w="11614" h="21881" extrusionOk="0">
                  <a:moveTo>
                    <a:pt x="1160" y="0"/>
                  </a:moveTo>
                  <a:cubicBezTo>
                    <a:pt x="520" y="0"/>
                    <a:pt x="0" y="520"/>
                    <a:pt x="0" y="1160"/>
                  </a:cubicBezTo>
                  <a:lnTo>
                    <a:pt x="0" y="20720"/>
                  </a:lnTo>
                  <a:cubicBezTo>
                    <a:pt x="0" y="21360"/>
                    <a:pt x="520" y="21881"/>
                    <a:pt x="1160" y="21881"/>
                  </a:cubicBezTo>
                  <a:lnTo>
                    <a:pt x="10452" y="21881"/>
                  </a:lnTo>
                  <a:cubicBezTo>
                    <a:pt x="11094" y="21881"/>
                    <a:pt x="11614" y="21360"/>
                    <a:pt x="11614" y="20720"/>
                  </a:cubicBezTo>
                  <a:lnTo>
                    <a:pt x="11614" y="1160"/>
                  </a:lnTo>
                  <a:cubicBezTo>
                    <a:pt x="11614" y="520"/>
                    <a:pt x="11094" y="0"/>
                    <a:pt x="10452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9"/>
            <p:cNvSpPr/>
            <p:nvPr/>
          </p:nvSpPr>
          <p:spPr>
            <a:xfrm>
              <a:off x="4013989" y="2402362"/>
              <a:ext cx="1248963" cy="2300976"/>
            </a:xfrm>
            <a:custGeom>
              <a:avLst/>
              <a:gdLst/>
              <a:ahLst/>
              <a:cxnLst/>
              <a:rect l="l" t="t" r="r" b="b"/>
              <a:pathLst>
                <a:path w="12494" h="22345" extrusionOk="0">
                  <a:moveTo>
                    <a:pt x="1205" y="0"/>
                  </a:moveTo>
                  <a:cubicBezTo>
                    <a:pt x="539" y="0"/>
                    <a:pt x="1" y="540"/>
                    <a:pt x="1" y="1205"/>
                  </a:cubicBezTo>
                  <a:lnTo>
                    <a:pt x="1" y="21141"/>
                  </a:lnTo>
                  <a:cubicBezTo>
                    <a:pt x="1" y="21806"/>
                    <a:pt x="540" y="22345"/>
                    <a:pt x="1206" y="22345"/>
                  </a:cubicBezTo>
                  <a:lnTo>
                    <a:pt x="11289" y="22345"/>
                  </a:lnTo>
                  <a:cubicBezTo>
                    <a:pt x="11954" y="22345"/>
                    <a:pt x="12493" y="21806"/>
                    <a:pt x="12493" y="21141"/>
                  </a:cubicBezTo>
                  <a:cubicBezTo>
                    <a:pt x="12493" y="18749"/>
                    <a:pt x="12493" y="3597"/>
                    <a:pt x="12493" y="1205"/>
                  </a:cubicBezTo>
                  <a:cubicBezTo>
                    <a:pt x="12493" y="540"/>
                    <a:pt x="11955" y="0"/>
                    <a:pt x="11290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9"/>
            <p:cNvSpPr/>
            <p:nvPr/>
          </p:nvSpPr>
          <p:spPr>
            <a:xfrm>
              <a:off x="4151483" y="2611873"/>
              <a:ext cx="955350" cy="955350"/>
            </a:xfrm>
            <a:custGeom>
              <a:avLst/>
              <a:gdLst/>
              <a:ahLst/>
              <a:cxnLst/>
              <a:rect l="l" t="t" r="r" b="b"/>
              <a:pathLst>
                <a:path w="8217" h="8217" extrusionOk="0">
                  <a:moveTo>
                    <a:pt x="4108" y="1"/>
                  </a:moveTo>
                  <a:cubicBezTo>
                    <a:pt x="1840" y="1"/>
                    <a:pt x="1" y="1840"/>
                    <a:pt x="1" y="4109"/>
                  </a:cubicBezTo>
                  <a:cubicBezTo>
                    <a:pt x="1" y="6377"/>
                    <a:pt x="1840" y="8217"/>
                    <a:pt x="4108" y="8217"/>
                  </a:cubicBezTo>
                  <a:cubicBezTo>
                    <a:pt x="6377" y="8217"/>
                    <a:pt x="8217" y="6377"/>
                    <a:pt x="8217" y="4109"/>
                  </a:cubicBezTo>
                  <a:cubicBezTo>
                    <a:pt x="8217" y="1840"/>
                    <a:pt x="6377" y="1"/>
                    <a:pt x="4108" y="1"/>
                  </a:cubicBezTo>
                  <a:close/>
                </a:path>
              </a:pathLst>
            </a:custGeom>
            <a:noFill/>
            <a:ln w="1143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9"/>
            <p:cNvSpPr/>
            <p:nvPr/>
          </p:nvSpPr>
          <p:spPr>
            <a:xfrm>
              <a:off x="4227766" y="2684136"/>
              <a:ext cx="821412" cy="821433"/>
            </a:xfrm>
            <a:custGeom>
              <a:avLst/>
              <a:gdLst/>
              <a:ahLst/>
              <a:cxnLst/>
              <a:rect l="l" t="t" r="r" b="b"/>
              <a:pathLst>
                <a:path w="8217" h="8217" extrusionOk="0">
                  <a:moveTo>
                    <a:pt x="4108" y="1"/>
                  </a:moveTo>
                  <a:cubicBezTo>
                    <a:pt x="1840" y="1"/>
                    <a:pt x="1" y="1840"/>
                    <a:pt x="1" y="4109"/>
                  </a:cubicBezTo>
                  <a:cubicBezTo>
                    <a:pt x="1" y="6377"/>
                    <a:pt x="1840" y="8217"/>
                    <a:pt x="4108" y="8217"/>
                  </a:cubicBezTo>
                  <a:cubicBezTo>
                    <a:pt x="6377" y="8217"/>
                    <a:pt x="8217" y="6377"/>
                    <a:pt x="8217" y="4109"/>
                  </a:cubicBezTo>
                  <a:cubicBezTo>
                    <a:pt x="8217" y="1840"/>
                    <a:pt x="6377" y="1"/>
                    <a:pt x="41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9"/>
            <p:cNvSpPr/>
            <p:nvPr/>
          </p:nvSpPr>
          <p:spPr>
            <a:xfrm>
              <a:off x="4555599" y="3260651"/>
              <a:ext cx="465537" cy="646490"/>
            </a:xfrm>
            <a:custGeom>
              <a:avLst/>
              <a:gdLst/>
              <a:ahLst/>
              <a:cxnLst/>
              <a:rect l="l" t="t" r="r" b="b"/>
              <a:pathLst>
                <a:path w="4657" h="6467" extrusionOk="0">
                  <a:moveTo>
                    <a:pt x="1230" y="0"/>
                  </a:moveTo>
                  <a:cubicBezTo>
                    <a:pt x="1157" y="0"/>
                    <a:pt x="1082" y="7"/>
                    <a:pt x="1007" y="22"/>
                  </a:cubicBezTo>
                  <a:cubicBezTo>
                    <a:pt x="407" y="139"/>
                    <a:pt x="0" y="699"/>
                    <a:pt x="72" y="1306"/>
                  </a:cubicBezTo>
                  <a:cubicBezTo>
                    <a:pt x="316" y="3378"/>
                    <a:pt x="1394" y="4489"/>
                    <a:pt x="2555" y="6041"/>
                  </a:cubicBezTo>
                  <a:cubicBezTo>
                    <a:pt x="2757" y="6311"/>
                    <a:pt x="3071" y="6466"/>
                    <a:pt x="3400" y="6466"/>
                  </a:cubicBezTo>
                  <a:cubicBezTo>
                    <a:pt x="3459" y="6466"/>
                    <a:pt x="3519" y="6461"/>
                    <a:pt x="3578" y="6451"/>
                  </a:cubicBezTo>
                  <a:cubicBezTo>
                    <a:pt x="4275" y="6331"/>
                    <a:pt x="4656" y="5574"/>
                    <a:pt x="4342" y="4942"/>
                  </a:cubicBezTo>
                  <a:lnTo>
                    <a:pt x="2280" y="648"/>
                  </a:lnTo>
                  <a:cubicBezTo>
                    <a:pt x="2157" y="403"/>
                    <a:pt x="1959" y="217"/>
                    <a:pt x="1722" y="108"/>
                  </a:cubicBezTo>
                  <a:cubicBezTo>
                    <a:pt x="1570" y="38"/>
                    <a:pt x="1402" y="0"/>
                    <a:pt x="1230" y="0"/>
                  </a:cubicBezTo>
                  <a:close/>
                </a:path>
              </a:pathLst>
            </a:custGeom>
            <a:solidFill>
              <a:srgbClr val="E47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9"/>
            <p:cNvSpPr/>
            <p:nvPr/>
          </p:nvSpPr>
          <p:spPr>
            <a:xfrm>
              <a:off x="4586888" y="3159086"/>
              <a:ext cx="135253" cy="139155"/>
            </a:xfrm>
            <a:custGeom>
              <a:avLst/>
              <a:gdLst/>
              <a:ahLst/>
              <a:cxnLst/>
              <a:rect l="l" t="t" r="r" b="b"/>
              <a:pathLst>
                <a:path w="1353" h="1392" extrusionOk="0">
                  <a:moveTo>
                    <a:pt x="626" y="1"/>
                  </a:moveTo>
                  <a:lnTo>
                    <a:pt x="1" y="943"/>
                  </a:lnTo>
                  <a:lnTo>
                    <a:pt x="936" y="1392"/>
                  </a:lnTo>
                  <a:lnTo>
                    <a:pt x="1064" y="1287"/>
                  </a:lnTo>
                  <a:cubicBezTo>
                    <a:pt x="1351" y="1052"/>
                    <a:pt x="1353" y="615"/>
                    <a:pt x="1071" y="376"/>
                  </a:cubicBezTo>
                  <a:lnTo>
                    <a:pt x="6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9"/>
            <p:cNvSpPr/>
            <p:nvPr/>
          </p:nvSpPr>
          <p:spPr>
            <a:xfrm>
              <a:off x="4502318" y="3026431"/>
              <a:ext cx="210526" cy="272811"/>
            </a:xfrm>
            <a:custGeom>
              <a:avLst/>
              <a:gdLst/>
              <a:ahLst/>
              <a:cxnLst/>
              <a:rect l="l" t="t" r="r" b="b"/>
              <a:pathLst>
                <a:path w="2106" h="2729" extrusionOk="0">
                  <a:moveTo>
                    <a:pt x="146" y="0"/>
                  </a:moveTo>
                  <a:lnTo>
                    <a:pt x="1" y="2582"/>
                  </a:lnTo>
                  <a:lnTo>
                    <a:pt x="1730" y="2728"/>
                  </a:lnTo>
                  <a:lnTo>
                    <a:pt x="2069" y="945"/>
                  </a:lnTo>
                  <a:lnTo>
                    <a:pt x="2105" y="298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D97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9"/>
            <p:cNvSpPr/>
            <p:nvPr/>
          </p:nvSpPr>
          <p:spPr>
            <a:xfrm>
              <a:off x="4309886" y="3205770"/>
              <a:ext cx="554006" cy="801040"/>
            </a:xfrm>
            <a:custGeom>
              <a:avLst/>
              <a:gdLst/>
              <a:ahLst/>
              <a:cxnLst/>
              <a:rect l="l" t="t" r="r" b="b"/>
              <a:pathLst>
                <a:path w="5542" h="8013" extrusionOk="0">
                  <a:moveTo>
                    <a:pt x="1847" y="0"/>
                  </a:moveTo>
                  <a:cubicBezTo>
                    <a:pt x="1623" y="0"/>
                    <a:pt x="191" y="539"/>
                    <a:pt x="57" y="2633"/>
                  </a:cubicBezTo>
                  <a:cubicBezTo>
                    <a:pt x="1" y="3520"/>
                    <a:pt x="292" y="4333"/>
                    <a:pt x="455" y="5101"/>
                  </a:cubicBezTo>
                  <a:cubicBezTo>
                    <a:pt x="827" y="6824"/>
                    <a:pt x="1003" y="8013"/>
                    <a:pt x="1003" y="8013"/>
                  </a:cubicBezTo>
                  <a:lnTo>
                    <a:pt x="1839" y="7779"/>
                  </a:lnTo>
                  <a:lnTo>
                    <a:pt x="1889" y="7776"/>
                  </a:lnTo>
                  <a:lnTo>
                    <a:pt x="1990" y="7749"/>
                  </a:lnTo>
                  <a:lnTo>
                    <a:pt x="5541" y="7315"/>
                  </a:lnTo>
                  <a:lnTo>
                    <a:pt x="4458" y="4685"/>
                  </a:lnTo>
                  <a:lnTo>
                    <a:pt x="4455" y="4679"/>
                  </a:lnTo>
                  <a:lnTo>
                    <a:pt x="4444" y="4652"/>
                  </a:lnTo>
                  <a:cubicBezTo>
                    <a:pt x="4793" y="4213"/>
                    <a:pt x="4916" y="3760"/>
                    <a:pt x="4913" y="3326"/>
                  </a:cubicBezTo>
                  <a:cubicBezTo>
                    <a:pt x="4912" y="3254"/>
                    <a:pt x="4907" y="3178"/>
                    <a:pt x="4898" y="3107"/>
                  </a:cubicBezTo>
                  <a:cubicBezTo>
                    <a:pt x="4896" y="3057"/>
                    <a:pt x="4888" y="3008"/>
                    <a:pt x="4880" y="2961"/>
                  </a:cubicBezTo>
                  <a:cubicBezTo>
                    <a:pt x="4853" y="2795"/>
                    <a:pt x="4809" y="2634"/>
                    <a:pt x="4757" y="2478"/>
                  </a:cubicBezTo>
                  <a:cubicBezTo>
                    <a:pt x="4741" y="2433"/>
                    <a:pt x="4724" y="2387"/>
                    <a:pt x="4707" y="2342"/>
                  </a:cubicBezTo>
                  <a:cubicBezTo>
                    <a:pt x="4478" y="1754"/>
                    <a:pt x="4230" y="1279"/>
                    <a:pt x="4106" y="1023"/>
                  </a:cubicBezTo>
                  <a:lnTo>
                    <a:pt x="1873" y="19"/>
                  </a:lnTo>
                  <a:cubicBezTo>
                    <a:pt x="1882" y="7"/>
                    <a:pt x="1872" y="0"/>
                    <a:pt x="1847" y="0"/>
                  </a:cubicBezTo>
                  <a:close/>
                </a:path>
              </a:pathLst>
            </a:custGeom>
            <a:solidFill>
              <a:srgbClr val="E479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9"/>
            <p:cNvSpPr/>
            <p:nvPr/>
          </p:nvSpPr>
          <p:spPr>
            <a:xfrm>
              <a:off x="4219284" y="3515771"/>
              <a:ext cx="785400" cy="764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9"/>
            <p:cNvSpPr/>
            <p:nvPr/>
          </p:nvSpPr>
          <p:spPr>
            <a:xfrm>
              <a:off x="4421147" y="2752425"/>
              <a:ext cx="381766" cy="382176"/>
            </a:xfrm>
            <a:custGeom>
              <a:avLst/>
              <a:gdLst/>
              <a:ahLst/>
              <a:cxnLst/>
              <a:rect l="l" t="t" r="r" b="b"/>
              <a:pathLst>
                <a:path w="3819" h="3823" extrusionOk="0">
                  <a:moveTo>
                    <a:pt x="3245" y="0"/>
                  </a:moveTo>
                  <a:cubicBezTo>
                    <a:pt x="2432" y="74"/>
                    <a:pt x="1146" y="431"/>
                    <a:pt x="1037" y="520"/>
                  </a:cubicBezTo>
                  <a:cubicBezTo>
                    <a:pt x="927" y="609"/>
                    <a:pt x="493" y="1376"/>
                    <a:pt x="294" y="1670"/>
                  </a:cubicBezTo>
                  <a:cubicBezTo>
                    <a:pt x="9" y="2088"/>
                    <a:pt x="1" y="2272"/>
                    <a:pt x="637" y="3063"/>
                  </a:cubicBezTo>
                  <a:cubicBezTo>
                    <a:pt x="483" y="3394"/>
                    <a:pt x="570" y="3679"/>
                    <a:pt x="897" y="3823"/>
                  </a:cubicBezTo>
                  <a:lnTo>
                    <a:pt x="1080" y="2060"/>
                  </a:lnTo>
                  <a:lnTo>
                    <a:pt x="3652" y="1416"/>
                  </a:lnTo>
                  <a:cubicBezTo>
                    <a:pt x="3652" y="1416"/>
                    <a:pt x="3818" y="915"/>
                    <a:pt x="3739" y="676"/>
                  </a:cubicBezTo>
                  <a:cubicBezTo>
                    <a:pt x="3679" y="490"/>
                    <a:pt x="3245" y="0"/>
                    <a:pt x="3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9"/>
            <p:cNvSpPr/>
            <p:nvPr/>
          </p:nvSpPr>
          <p:spPr>
            <a:xfrm>
              <a:off x="4504717" y="2829499"/>
              <a:ext cx="323787" cy="341789"/>
            </a:xfrm>
            <a:custGeom>
              <a:avLst/>
              <a:gdLst/>
              <a:ahLst/>
              <a:cxnLst/>
              <a:rect l="l" t="t" r="r" b="b"/>
              <a:pathLst>
                <a:path w="3239" h="3419" extrusionOk="0">
                  <a:moveTo>
                    <a:pt x="1703" y="1"/>
                  </a:moveTo>
                  <a:cubicBezTo>
                    <a:pt x="1672" y="1"/>
                    <a:pt x="1645" y="3"/>
                    <a:pt x="1624" y="6"/>
                  </a:cubicBezTo>
                  <a:cubicBezTo>
                    <a:pt x="1308" y="59"/>
                    <a:pt x="1013" y="147"/>
                    <a:pt x="781" y="339"/>
                  </a:cubicBezTo>
                  <a:cubicBezTo>
                    <a:pt x="603" y="485"/>
                    <a:pt x="460" y="673"/>
                    <a:pt x="363" y="884"/>
                  </a:cubicBezTo>
                  <a:cubicBezTo>
                    <a:pt x="306" y="1011"/>
                    <a:pt x="265" y="1147"/>
                    <a:pt x="244" y="1289"/>
                  </a:cubicBezTo>
                  <a:cubicBezTo>
                    <a:pt x="233" y="1359"/>
                    <a:pt x="228" y="1430"/>
                    <a:pt x="227" y="1503"/>
                  </a:cubicBezTo>
                  <a:lnTo>
                    <a:pt x="1" y="3419"/>
                  </a:lnTo>
                  <a:lnTo>
                    <a:pt x="2040" y="3396"/>
                  </a:lnTo>
                  <a:cubicBezTo>
                    <a:pt x="2041" y="3396"/>
                    <a:pt x="2043" y="3396"/>
                    <a:pt x="2044" y="3396"/>
                  </a:cubicBezTo>
                  <a:cubicBezTo>
                    <a:pt x="2701" y="3396"/>
                    <a:pt x="3234" y="2865"/>
                    <a:pt x="3236" y="2208"/>
                  </a:cubicBezTo>
                  <a:lnTo>
                    <a:pt x="3238" y="1513"/>
                  </a:lnTo>
                  <a:cubicBezTo>
                    <a:pt x="3238" y="1440"/>
                    <a:pt x="3226" y="1369"/>
                    <a:pt x="3223" y="1299"/>
                  </a:cubicBezTo>
                  <a:cubicBezTo>
                    <a:pt x="3180" y="293"/>
                    <a:pt x="2091" y="1"/>
                    <a:pt x="1703" y="1"/>
                  </a:cubicBezTo>
                  <a:close/>
                </a:path>
              </a:pathLst>
            </a:custGeom>
            <a:solidFill>
              <a:srgbClr val="E2A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9"/>
            <p:cNvSpPr/>
            <p:nvPr/>
          </p:nvSpPr>
          <p:spPr>
            <a:xfrm>
              <a:off x="4668160" y="3068617"/>
              <a:ext cx="55780" cy="37188"/>
            </a:xfrm>
            <a:custGeom>
              <a:avLst/>
              <a:gdLst/>
              <a:ahLst/>
              <a:cxnLst/>
              <a:rect l="l" t="t" r="r" b="b"/>
              <a:pathLst>
                <a:path w="558" h="372" extrusionOk="0">
                  <a:moveTo>
                    <a:pt x="149" y="0"/>
                  </a:moveTo>
                  <a:lnTo>
                    <a:pt x="0" y="3"/>
                  </a:lnTo>
                  <a:cubicBezTo>
                    <a:pt x="5" y="205"/>
                    <a:pt x="98" y="295"/>
                    <a:pt x="175" y="334"/>
                  </a:cubicBezTo>
                  <a:cubicBezTo>
                    <a:pt x="228" y="361"/>
                    <a:pt x="285" y="372"/>
                    <a:pt x="340" y="372"/>
                  </a:cubicBezTo>
                  <a:cubicBezTo>
                    <a:pt x="366" y="372"/>
                    <a:pt x="392" y="369"/>
                    <a:pt x="416" y="365"/>
                  </a:cubicBezTo>
                  <a:cubicBezTo>
                    <a:pt x="475" y="356"/>
                    <a:pt x="526" y="335"/>
                    <a:pt x="557" y="313"/>
                  </a:cubicBezTo>
                  <a:lnTo>
                    <a:pt x="474" y="191"/>
                  </a:lnTo>
                  <a:cubicBezTo>
                    <a:pt x="451" y="207"/>
                    <a:pt x="397" y="223"/>
                    <a:pt x="341" y="223"/>
                  </a:cubicBezTo>
                  <a:cubicBezTo>
                    <a:pt x="307" y="223"/>
                    <a:pt x="272" y="217"/>
                    <a:pt x="243" y="203"/>
                  </a:cubicBezTo>
                  <a:cubicBezTo>
                    <a:pt x="182" y="172"/>
                    <a:pt x="151" y="103"/>
                    <a:pt x="1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9"/>
            <p:cNvSpPr/>
            <p:nvPr/>
          </p:nvSpPr>
          <p:spPr>
            <a:xfrm>
              <a:off x="4767225" y="2982346"/>
              <a:ext cx="27290" cy="41087"/>
            </a:xfrm>
            <a:custGeom>
              <a:avLst/>
              <a:gdLst/>
              <a:ahLst/>
              <a:cxnLst/>
              <a:rect l="l" t="t" r="r" b="b"/>
              <a:pathLst>
                <a:path w="273" h="411" extrusionOk="0">
                  <a:moveTo>
                    <a:pt x="138" y="0"/>
                  </a:moveTo>
                  <a:cubicBezTo>
                    <a:pt x="137" y="0"/>
                    <a:pt x="137" y="0"/>
                    <a:pt x="137" y="0"/>
                  </a:cubicBezTo>
                  <a:cubicBezTo>
                    <a:pt x="61" y="0"/>
                    <a:pt x="0" y="93"/>
                    <a:pt x="0" y="206"/>
                  </a:cubicBezTo>
                  <a:cubicBezTo>
                    <a:pt x="2" y="319"/>
                    <a:pt x="62" y="411"/>
                    <a:pt x="138" y="411"/>
                  </a:cubicBezTo>
                  <a:cubicBezTo>
                    <a:pt x="212" y="411"/>
                    <a:pt x="273" y="318"/>
                    <a:pt x="273" y="205"/>
                  </a:cubicBezTo>
                  <a:cubicBezTo>
                    <a:pt x="271" y="92"/>
                    <a:pt x="212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9"/>
            <p:cNvSpPr/>
            <p:nvPr/>
          </p:nvSpPr>
          <p:spPr>
            <a:xfrm>
              <a:off x="4473828" y="2866286"/>
              <a:ext cx="140151" cy="170844"/>
            </a:xfrm>
            <a:custGeom>
              <a:avLst/>
              <a:gdLst/>
              <a:ahLst/>
              <a:cxnLst/>
              <a:rect l="l" t="t" r="r" b="b"/>
              <a:pathLst>
                <a:path w="1402" h="1709" extrusionOk="0">
                  <a:moveTo>
                    <a:pt x="664" y="0"/>
                  </a:moveTo>
                  <a:cubicBezTo>
                    <a:pt x="469" y="0"/>
                    <a:pt x="1" y="150"/>
                    <a:pt x="150" y="1633"/>
                  </a:cubicBezTo>
                  <a:lnTo>
                    <a:pt x="672" y="1709"/>
                  </a:lnTo>
                  <a:cubicBezTo>
                    <a:pt x="1401" y="1566"/>
                    <a:pt x="745" y="10"/>
                    <a:pt x="745" y="10"/>
                  </a:cubicBezTo>
                  <a:cubicBezTo>
                    <a:pt x="745" y="10"/>
                    <a:pt x="713" y="0"/>
                    <a:pt x="6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9"/>
            <p:cNvSpPr/>
            <p:nvPr/>
          </p:nvSpPr>
          <p:spPr>
            <a:xfrm>
              <a:off x="4437641" y="2977348"/>
              <a:ext cx="130454" cy="126859"/>
            </a:xfrm>
            <a:custGeom>
              <a:avLst/>
              <a:gdLst/>
              <a:ahLst/>
              <a:cxnLst/>
              <a:rect l="l" t="t" r="r" b="b"/>
              <a:pathLst>
                <a:path w="1305" h="1269" extrusionOk="0">
                  <a:moveTo>
                    <a:pt x="583" y="0"/>
                  </a:moveTo>
                  <a:cubicBezTo>
                    <a:pt x="500" y="0"/>
                    <a:pt x="422" y="24"/>
                    <a:pt x="348" y="63"/>
                  </a:cubicBezTo>
                  <a:cubicBezTo>
                    <a:pt x="18" y="235"/>
                    <a:pt x="1" y="865"/>
                    <a:pt x="372" y="1156"/>
                  </a:cubicBezTo>
                  <a:cubicBezTo>
                    <a:pt x="471" y="1233"/>
                    <a:pt x="585" y="1269"/>
                    <a:pt x="698" y="1269"/>
                  </a:cubicBezTo>
                  <a:cubicBezTo>
                    <a:pt x="956" y="1269"/>
                    <a:pt x="1209" y="1085"/>
                    <a:pt x="1272" y="806"/>
                  </a:cubicBezTo>
                  <a:lnTo>
                    <a:pt x="1305" y="657"/>
                  </a:lnTo>
                  <a:cubicBezTo>
                    <a:pt x="1043" y="163"/>
                    <a:pt x="799" y="0"/>
                    <a:pt x="583" y="0"/>
                  </a:cubicBezTo>
                  <a:close/>
                </a:path>
              </a:pathLst>
            </a:custGeom>
            <a:solidFill>
              <a:srgbClr val="E2A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9"/>
            <p:cNvSpPr/>
            <p:nvPr/>
          </p:nvSpPr>
          <p:spPr>
            <a:xfrm>
              <a:off x="4731837" y="2965052"/>
              <a:ext cx="52582" cy="109364"/>
            </a:xfrm>
            <a:custGeom>
              <a:avLst/>
              <a:gdLst/>
              <a:ahLst/>
              <a:cxnLst/>
              <a:rect l="l" t="t" r="r" b="b"/>
              <a:pathLst>
                <a:path w="526" h="1094" extrusionOk="0">
                  <a:moveTo>
                    <a:pt x="114" y="1"/>
                  </a:moveTo>
                  <a:lnTo>
                    <a:pt x="0" y="46"/>
                  </a:lnTo>
                  <a:cubicBezTo>
                    <a:pt x="88" y="270"/>
                    <a:pt x="201" y="420"/>
                    <a:pt x="311" y="548"/>
                  </a:cubicBezTo>
                  <a:cubicBezTo>
                    <a:pt x="398" y="650"/>
                    <a:pt x="381" y="768"/>
                    <a:pt x="335" y="844"/>
                  </a:cubicBezTo>
                  <a:cubicBezTo>
                    <a:pt x="296" y="909"/>
                    <a:pt x="221" y="970"/>
                    <a:pt x="118" y="970"/>
                  </a:cubicBezTo>
                  <a:cubicBezTo>
                    <a:pt x="99" y="970"/>
                    <a:pt x="79" y="968"/>
                    <a:pt x="58" y="963"/>
                  </a:cubicBezTo>
                  <a:lnTo>
                    <a:pt x="32" y="1084"/>
                  </a:lnTo>
                  <a:cubicBezTo>
                    <a:pt x="61" y="1090"/>
                    <a:pt x="88" y="1093"/>
                    <a:pt x="116" y="1093"/>
                  </a:cubicBezTo>
                  <a:cubicBezTo>
                    <a:pt x="247" y="1093"/>
                    <a:pt x="369" y="1026"/>
                    <a:pt x="440" y="907"/>
                  </a:cubicBezTo>
                  <a:cubicBezTo>
                    <a:pt x="526" y="765"/>
                    <a:pt x="511" y="593"/>
                    <a:pt x="405" y="468"/>
                  </a:cubicBezTo>
                  <a:cubicBezTo>
                    <a:pt x="302" y="348"/>
                    <a:pt x="197" y="209"/>
                    <a:pt x="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9"/>
            <p:cNvSpPr/>
            <p:nvPr/>
          </p:nvSpPr>
          <p:spPr>
            <a:xfrm>
              <a:off x="4491522" y="3033429"/>
              <a:ext cx="37187" cy="36988"/>
            </a:xfrm>
            <a:custGeom>
              <a:avLst/>
              <a:gdLst/>
              <a:ahLst/>
              <a:cxnLst/>
              <a:rect l="l" t="t" r="r" b="b"/>
              <a:pathLst>
                <a:path w="372" h="370" extrusionOk="0">
                  <a:moveTo>
                    <a:pt x="87" y="0"/>
                  </a:moveTo>
                  <a:lnTo>
                    <a:pt x="0" y="87"/>
                  </a:lnTo>
                  <a:lnTo>
                    <a:pt x="285" y="369"/>
                  </a:lnTo>
                  <a:lnTo>
                    <a:pt x="372" y="281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9"/>
            <p:cNvSpPr/>
            <p:nvPr/>
          </p:nvSpPr>
          <p:spPr>
            <a:xfrm>
              <a:off x="4755729" y="2912470"/>
              <a:ext cx="73774" cy="24592"/>
            </a:xfrm>
            <a:custGeom>
              <a:avLst/>
              <a:gdLst/>
              <a:ahLst/>
              <a:cxnLst/>
              <a:rect l="l" t="t" r="r" b="b"/>
              <a:pathLst>
                <a:path w="738" h="246" extrusionOk="0">
                  <a:moveTo>
                    <a:pt x="285" y="1"/>
                  </a:moveTo>
                  <a:cubicBezTo>
                    <a:pt x="282" y="1"/>
                    <a:pt x="279" y="1"/>
                    <a:pt x="276" y="1"/>
                  </a:cubicBezTo>
                  <a:cubicBezTo>
                    <a:pt x="5" y="8"/>
                    <a:pt x="0" y="195"/>
                    <a:pt x="346" y="238"/>
                  </a:cubicBezTo>
                  <a:cubicBezTo>
                    <a:pt x="383" y="243"/>
                    <a:pt x="414" y="245"/>
                    <a:pt x="442" y="245"/>
                  </a:cubicBezTo>
                  <a:cubicBezTo>
                    <a:pt x="738" y="245"/>
                    <a:pt x="546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9"/>
            <p:cNvSpPr/>
            <p:nvPr/>
          </p:nvSpPr>
          <p:spPr>
            <a:xfrm>
              <a:off x="4625975" y="2911471"/>
              <a:ext cx="67476" cy="26092"/>
            </a:xfrm>
            <a:custGeom>
              <a:avLst/>
              <a:gdLst/>
              <a:ahLst/>
              <a:cxnLst/>
              <a:rect l="l" t="t" r="r" b="b"/>
              <a:pathLst>
                <a:path w="675" h="261" extrusionOk="0">
                  <a:moveTo>
                    <a:pt x="375" y="1"/>
                  </a:moveTo>
                  <a:cubicBezTo>
                    <a:pt x="318" y="1"/>
                    <a:pt x="255" y="13"/>
                    <a:pt x="194" y="42"/>
                  </a:cubicBezTo>
                  <a:cubicBezTo>
                    <a:pt x="0" y="133"/>
                    <a:pt x="4" y="260"/>
                    <a:pt x="179" y="260"/>
                  </a:cubicBezTo>
                  <a:cubicBezTo>
                    <a:pt x="226" y="260"/>
                    <a:pt x="285" y="251"/>
                    <a:pt x="355" y="230"/>
                  </a:cubicBezTo>
                  <a:cubicBezTo>
                    <a:pt x="675" y="134"/>
                    <a:pt x="563" y="1"/>
                    <a:pt x="3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9"/>
            <p:cNvSpPr/>
            <p:nvPr/>
          </p:nvSpPr>
          <p:spPr>
            <a:xfrm>
              <a:off x="4530108" y="2855190"/>
              <a:ext cx="72775" cy="105766"/>
            </a:xfrm>
            <a:custGeom>
              <a:avLst/>
              <a:gdLst/>
              <a:ahLst/>
              <a:cxnLst/>
              <a:rect l="l" t="t" r="r" b="b"/>
              <a:pathLst>
                <a:path w="728" h="1058" extrusionOk="0">
                  <a:moveTo>
                    <a:pt x="715" y="1"/>
                  </a:moveTo>
                  <a:lnTo>
                    <a:pt x="0" y="182"/>
                  </a:lnTo>
                  <a:lnTo>
                    <a:pt x="176" y="1056"/>
                  </a:lnTo>
                  <a:cubicBezTo>
                    <a:pt x="192" y="1057"/>
                    <a:pt x="207" y="1058"/>
                    <a:pt x="222" y="1058"/>
                  </a:cubicBezTo>
                  <a:cubicBezTo>
                    <a:pt x="502" y="1058"/>
                    <a:pt x="727" y="847"/>
                    <a:pt x="727" y="847"/>
                  </a:cubicBezTo>
                  <a:lnTo>
                    <a:pt x="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9"/>
            <p:cNvSpPr/>
            <p:nvPr/>
          </p:nvSpPr>
          <p:spPr>
            <a:xfrm>
              <a:off x="4660362" y="2989244"/>
              <a:ext cx="27290" cy="41187"/>
            </a:xfrm>
            <a:custGeom>
              <a:avLst/>
              <a:gdLst/>
              <a:ahLst/>
              <a:cxnLst/>
              <a:rect l="l" t="t" r="r" b="b"/>
              <a:pathLst>
                <a:path w="273" h="412" extrusionOk="0">
                  <a:moveTo>
                    <a:pt x="136" y="1"/>
                  </a:moveTo>
                  <a:cubicBezTo>
                    <a:pt x="60" y="1"/>
                    <a:pt x="1" y="93"/>
                    <a:pt x="1" y="207"/>
                  </a:cubicBezTo>
                  <a:cubicBezTo>
                    <a:pt x="1" y="319"/>
                    <a:pt x="62" y="411"/>
                    <a:pt x="135" y="411"/>
                  </a:cubicBezTo>
                  <a:cubicBezTo>
                    <a:pt x="136" y="411"/>
                    <a:pt x="136" y="411"/>
                    <a:pt x="137" y="411"/>
                  </a:cubicBezTo>
                  <a:cubicBezTo>
                    <a:pt x="212" y="411"/>
                    <a:pt x="273" y="320"/>
                    <a:pt x="272" y="206"/>
                  </a:cubicBezTo>
                  <a:cubicBezTo>
                    <a:pt x="272" y="92"/>
                    <a:pt x="211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9"/>
            <p:cNvSpPr/>
            <p:nvPr/>
          </p:nvSpPr>
          <p:spPr>
            <a:xfrm>
              <a:off x="4521911" y="2906572"/>
              <a:ext cx="56480" cy="134056"/>
            </a:xfrm>
            <a:custGeom>
              <a:avLst/>
              <a:gdLst/>
              <a:ahLst/>
              <a:cxnLst/>
              <a:rect l="l" t="t" r="r" b="b"/>
              <a:pathLst>
                <a:path w="565" h="1341" extrusionOk="0">
                  <a:moveTo>
                    <a:pt x="551" y="0"/>
                  </a:moveTo>
                  <a:lnTo>
                    <a:pt x="0" y="321"/>
                  </a:lnTo>
                  <a:lnTo>
                    <a:pt x="225" y="1340"/>
                  </a:lnTo>
                  <a:lnTo>
                    <a:pt x="565" y="1292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9"/>
            <p:cNvSpPr/>
            <p:nvPr/>
          </p:nvSpPr>
          <p:spPr>
            <a:xfrm>
              <a:off x="4554700" y="2817703"/>
              <a:ext cx="148248" cy="59981"/>
            </a:xfrm>
            <a:custGeom>
              <a:avLst/>
              <a:gdLst/>
              <a:ahLst/>
              <a:cxnLst/>
              <a:rect l="l" t="t" r="r" b="b"/>
              <a:pathLst>
                <a:path w="1483" h="600" extrusionOk="0">
                  <a:moveTo>
                    <a:pt x="809" y="1"/>
                  </a:moveTo>
                  <a:cubicBezTo>
                    <a:pt x="365" y="1"/>
                    <a:pt x="5" y="309"/>
                    <a:pt x="0" y="600"/>
                  </a:cubicBezTo>
                  <a:lnTo>
                    <a:pt x="1483" y="255"/>
                  </a:lnTo>
                  <a:cubicBezTo>
                    <a:pt x="1259" y="73"/>
                    <a:pt x="1025" y="1"/>
                    <a:pt x="8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9"/>
            <p:cNvSpPr/>
            <p:nvPr/>
          </p:nvSpPr>
          <p:spPr>
            <a:xfrm>
              <a:off x="4650666" y="2812705"/>
              <a:ext cx="133653" cy="54282"/>
            </a:xfrm>
            <a:custGeom>
              <a:avLst/>
              <a:gdLst/>
              <a:ahLst/>
              <a:cxnLst/>
              <a:rect l="l" t="t" r="r" b="b"/>
              <a:pathLst>
                <a:path w="1337" h="543" extrusionOk="0">
                  <a:moveTo>
                    <a:pt x="740" y="0"/>
                  </a:moveTo>
                  <a:cubicBezTo>
                    <a:pt x="367" y="0"/>
                    <a:pt x="0" y="205"/>
                    <a:pt x="0" y="205"/>
                  </a:cubicBezTo>
                  <a:cubicBezTo>
                    <a:pt x="254" y="462"/>
                    <a:pt x="503" y="543"/>
                    <a:pt x="715" y="543"/>
                  </a:cubicBezTo>
                  <a:cubicBezTo>
                    <a:pt x="1079" y="543"/>
                    <a:pt x="1337" y="305"/>
                    <a:pt x="1337" y="305"/>
                  </a:cubicBezTo>
                  <a:cubicBezTo>
                    <a:pt x="1187" y="73"/>
                    <a:pt x="962" y="0"/>
                    <a:pt x="7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4" name="Google Shape;2254;p49"/>
            <p:cNvSpPr/>
            <p:nvPr/>
          </p:nvSpPr>
          <p:spPr>
            <a:xfrm>
              <a:off x="4489323" y="3206270"/>
              <a:ext cx="236417" cy="301302"/>
            </a:xfrm>
            <a:custGeom>
              <a:avLst/>
              <a:gdLst/>
              <a:ahLst/>
              <a:cxnLst/>
              <a:rect l="l" t="t" r="r" b="b"/>
              <a:pathLst>
                <a:path w="2365" h="3014" extrusionOk="0">
                  <a:moveTo>
                    <a:pt x="0" y="1"/>
                  </a:moveTo>
                  <a:lnTo>
                    <a:pt x="2364" y="3013"/>
                  </a:lnTo>
                  <a:lnTo>
                    <a:pt x="1956" y="859"/>
                  </a:lnTo>
                  <a:lnTo>
                    <a:pt x="1197" y="5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9"/>
            <p:cNvSpPr/>
            <p:nvPr/>
          </p:nvSpPr>
          <p:spPr>
            <a:xfrm>
              <a:off x="4583190" y="3263250"/>
              <a:ext cx="148948" cy="252518"/>
            </a:xfrm>
            <a:custGeom>
              <a:avLst/>
              <a:gdLst/>
              <a:ahLst/>
              <a:cxnLst/>
              <a:rect l="l" t="t" r="r" b="b"/>
              <a:pathLst>
                <a:path w="1490" h="2526" extrusionOk="0">
                  <a:moveTo>
                    <a:pt x="413" y="0"/>
                  </a:moveTo>
                  <a:lnTo>
                    <a:pt x="270" y="92"/>
                  </a:lnTo>
                  <a:lnTo>
                    <a:pt x="1" y="383"/>
                  </a:lnTo>
                  <a:lnTo>
                    <a:pt x="547" y="641"/>
                  </a:lnTo>
                  <a:lnTo>
                    <a:pt x="448" y="1197"/>
                  </a:lnTo>
                  <a:lnTo>
                    <a:pt x="1489" y="2525"/>
                  </a:lnTo>
                  <a:lnTo>
                    <a:pt x="1117" y="833"/>
                  </a:lnTo>
                  <a:lnTo>
                    <a:pt x="765" y="564"/>
                  </a:lnTo>
                  <a:lnTo>
                    <a:pt x="777" y="177"/>
                  </a:lnTo>
                  <a:lnTo>
                    <a:pt x="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9"/>
            <p:cNvSpPr/>
            <p:nvPr/>
          </p:nvSpPr>
          <p:spPr>
            <a:xfrm>
              <a:off x="4472029" y="3145390"/>
              <a:ext cx="172839" cy="185640"/>
            </a:xfrm>
            <a:custGeom>
              <a:avLst/>
              <a:gdLst/>
              <a:ahLst/>
              <a:cxnLst/>
              <a:rect l="l" t="t" r="r" b="b"/>
              <a:pathLst>
                <a:path w="1729" h="1857" extrusionOk="0">
                  <a:moveTo>
                    <a:pt x="257" y="0"/>
                  </a:moveTo>
                  <a:lnTo>
                    <a:pt x="1" y="662"/>
                  </a:lnTo>
                  <a:lnTo>
                    <a:pt x="1152" y="1857"/>
                  </a:lnTo>
                  <a:lnTo>
                    <a:pt x="1415" y="1479"/>
                  </a:lnTo>
                  <a:cubicBezTo>
                    <a:pt x="1728" y="1030"/>
                    <a:pt x="1547" y="387"/>
                    <a:pt x="1031" y="206"/>
                  </a:cubicBezTo>
                  <a:cubicBezTo>
                    <a:pt x="1008" y="198"/>
                    <a:pt x="984" y="191"/>
                    <a:pt x="960" y="185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9"/>
            <p:cNvSpPr/>
            <p:nvPr/>
          </p:nvSpPr>
          <p:spPr>
            <a:xfrm>
              <a:off x="4285295" y="4393980"/>
              <a:ext cx="117459" cy="111764"/>
            </a:xfrm>
            <a:custGeom>
              <a:avLst/>
              <a:gdLst/>
              <a:ahLst/>
              <a:cxnLst/>
              <a:rect l="l" t="t" r="r" b="b"/>
              <a:pathLst>
                <a:path w="1175" h="1118" extrusionOk="0">
                  <a:moveTo>
                    <a:pt x="588" y="0"/>
                  </a:moveTo>
                  <a:lnTo>
                    <a:pt x="407" y="369"/>
                  </a:lnTo>
                  <a:lnTo>
                    <a:pt x="1" y="428"/>
                  </a:lnTo>
                  <a:lnTo>
                    <a:pt x="295" y="714"/>
                  </a:lnTo>
                  <a:lnTo>
                    <a:pt x="225" y="1117"/>
                  </a:lnTo>
                  <a:lnTo>
                    <a:pt x="225" y="1117"/>
                  </a:lnTo>
                  <a:lnTo>
                    <a:pt x="588" y="926"/>
                  </a:lnTo>
                  <a:lnTo>
                    <a:pt x="951" y="1117"/>
                  </a:lnTo>
                  <a:lnTo>
                    <a:pt x="881" y="714"/>
                  </a:lnTo>
                  <a:lnTo>
                    <a:pt x="1175" y="428"/>
                  </a:lnTo>
                  <a:lnTo>
                    <a:pt x="769" y="369"/>
                  </a:lnTo>
                  <a:lnTo>
                    <a:pt x="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9"/>
            <p:cNvSpPr/>
            <p:nvPr/>
          </p:nvSpPr>
          <p:spPr>
            <a:xfrm>
              <a:off x="4459633" y="4393980"/>
              <a:ext cx="117459" cy="111764"/>
            </a:xfrm>
            <a:custGeom>
              <a:avLst/>
              <a:gdLst/>
              <a:ahLst/>
              <a:cxnLst/>
              <a:rect l="l" t="t" r="r" b="b"/>
              <a:pathLst>
                <a:path w="1175" h="1118" extrusionOk="0">
                  <a:moveTo>
                    <a:pt x="588" y="0"/>
                  </a:moveTo>
                  <a:lnTo>
                    <a:pt x="406" y="369"/>
                  </a:lnTo>
                  <a:lnTo>
                    <a:pt x="0" y="428"/>
                  </a:lnTo>
                  <a:lnTo>
                    <a:pt x="294" y="714"/>
                  </a:lnTo>
                  <a:lnTo>
                    <a:pt x="224" y="1117"/>
                  </a:lnTo>
                  <a:lnTo>
                    <a:pt x="224" y="1117"/>
                  </a:lnTo>
                  <a:lnTo>
                    <a:pt x="588" y="926"/>
                  </a:lnTo>
                  <a:lnTo>
                    <a:pt x="950" y="1117"/>
                  </a:lnTo>
                  <a:lnTo>
                    <a:pt x="880" y="714"/>
                  </a:lnTo>
                  <a:lnTo>
                    <a:pt x="1174" y="428"/>
                  </a:lnTo>
                  <a:lnTo>
                    <a:pt x="768" y="369"/>
                  </a:lnTo>
                  <a:lnTo>
                    <a:pt x="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9"/>
            <p:cNvSpPr/>
            <p:nvPr/>
          </p:nvSpPr>
          <p:spPr>
            <a:xfrm>
              <a:off x="4633872" y="4393980"/>
              <a:ext cx="117459" cy="111764"/>
            </a:xfrm>
            <a:custGeom>
              <a:avLst/>
              <a:gdLst/>
              <a:ahLst/>
              <a:cxnLst/>
              <a:rect l="l" t="t" r="r" b="b"/>
              <a:pathLst>
                <a:path w="1175" h="1118" extrusionOk="0">
                  <a:moveTo>
                    <a:pt x="588" y="0"/>
                  </a:moveTo>
                  <a:lnTo>
                    <a:pt x="406" y="369"/>
                  </a:lnTo>
                  <a:lnTo>
                    <a:pt x="0" y="428"/>
                  </a:lnTo>
                  <a:lnTo>
                    <a:pt x="294" y="714"/>
                  </a:lnTo>
                  <a:lnTo>
                    <a:pt x="224" y="1117"/>
                  </a:lnTo>
                  <a:lnTo>
                    <a:pt x="588" y="926"/>
                  </a:lnTo>
                  <a:lnTo>
                    <a:pt x="950" y="1117"/>
                  </a:lnTo>
                  <a:lnTo>
                    <a:pt x="881" y="714"/>
                  </a:lnTo>
                  <a:lnTo>
                    <a:pt x="1174" y="428"/>
                  </a:lnTo>
                  <a:lnTo>
                    <a:pt x="769" y="369"/>
                  </a:lnTo>
                  <a:lnTo>
                    <a:pt x="5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9"/>
            <p:cNvSpPr/>
            <p:nvPr/>
          </p:nvSpPr>
          <p:spPr>
            <a:xfrm>
              <a:off x="4808110" y="4393980"/>
              <a:ext cx="117459" cy="111764"/>
            </a:xfrm>
            <a:custGeom>
              <a:avLst/>
              <a:gdLst/>
              <a:ahLst/>
              <a:cxnLst/>
              <a:rect l="l" t="t" r="r" b="b"/>
              <a:pathLst>
                <a:path w="1175" h="1118" extrusionOk="0">
                  <a:moveTo>
                    <a:pt x="588" y="0"/>
                  </a:moveTo>
                  <a:lnTo>
                    <a:pt x="407" y="369"/>
                  </a:lnTo>
                  <a:lnTo>
                    <a:pt x="1" y="428"/>
                  </a:lnTo>
                  <a:lnTo>
                    <a:pt x="295" y="714"/>
                  </a:lnTo>
                  <a:lnTo>
                    <a:pt x="225" y="1117"/>
                  </a:lnTo>
                  <a:lnTo>
                    <a:pt x="225" y="1117"/>
                  </a:lnTo>
                  <a:lnTo>
                    <a:pt x="588" y="926"/>
                  </a:lnTo>
                  <a:lnTo>
                    <a:pt x="951" y="1117"/>
                  </a:lnTo>
                  <a:lnTo>
                    <a:pt x="882" y="714"/>
                  </a:lnTo>
                  <a:lnTo>
                    <a:pt x="1175" y="428"/>
                  </a:lnTo>
                  <a:lnTo>
                    <a:pt x="769" y="369"/>
                  </a:lnTo>
                  <a:lnTo>
                    <a:pt x="5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9"/>
            <p:cNvSpPr/>
            <p:nvPr/>
          </p:nvSpPr>
          <p:spPr>
            <a:xfrm>
              <a:off x="4982449" y="4393980"/>
              <a:ext cx="117459" cy="111764"/>
            </a:xfrm>
            <a:custGeom>
              <a:avLst/>
              <a:gdLst/>
              <a:ahLst/>
              <a:cxnLst/>
              <a:rect l="l" t="t" r="r" b="b"/>
              <a:pathLst>
                <a:path w="1175" h="1118" extrusionOk="0">
                  <a:moveTo>
                    <a:pt x="588" y="0"/>
                  </a:moveTo>
                  <a:lnTo>
                    <a:pt x="406" y="369"/>
                  </a:lnTo>
                  <a:lnTo>
                    <a:pt x="0" y="428"/>
                  </a:lnTo>
                  <a:lnTo>
                    <a:pt x="294" y="714"/>
                  </a:lnTo>
                  <a:lnTo>
                    <a:pt x="224" y="1117"/>
                  </a:lnTo>
                  <a:lnTo>
                    <a:pt x="224" y="1117"/>
                  </a:lnTo>
                  <a:lnTo>
                    <a:pt x="588" y="926"/>
                  </a:lnTo>
                  <a:lnTo>
                    <a:pt x="950" y="1117"/>
                  </a:lnTo>
                  <a:lnTo>
                    <a:pt x="881" y="714"/>
                  </a:lnTo>
                  <a:lnTo>
                    <a:pt x="1174" y="428"/>
                  </a:lnTo>
                  <a:lnTo>
                    <a:pt x="768" y="369"/>
                  </a:lnTo>
                  <a:lnTo>
                    <a:pt x="5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9"/>
            <p:cNvSpPr/>
            <p:nvPr/>
          </p:nvSpPr>
          <p:spPr>
            <a:xfrm>
              <a:off x="4718042" y="4069791"/>
              <a:ext cx="233618" cy="233524"/>
            </a:xfrm>
            <a:custGeom>
              <a:avLst/>
              <a:gdLst/>
              <a:ahLst/>
              <a:cxnLst/>
              <a:rect l="l" t="t" r="r" b="b"/>
              <a:pathLst>
                <a:path w="2337" h="2336" extrusionOk="0">
                  <a:moveTo>
                    <a:pt x="1169" y="0"/>
                  </a:moveTo>
                  <a:cubicBezTo>
                    <a:pt x="524" y="0"/>
                    <a:pt x="1" y="523"/>
                    <a:pt x="1" y="1167"/>
                  </a:cubicBezTo>
                  <a:cubicBezTo>
                    <a:pt x="1" y="1812"/>
                    <a:pt x="524" y="2336"/>
                    <a:pt x="1169" y="2336"/>
                  </a:cubicBezTo>
                  <a:cubicBezTo>
                    <a:pt x="1814" y="2336"/>
                    <a:pt x="2336" y="1812"/>
                    <a:pt x="2336" y="1167"/>
                  </a:cubicBezTo>
                  <a:cubicBezTo>
                    <a:pt x="2336" y="523"/>
                    <a:pt x="1814" y="0"/>
                    <a:pt x="1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9"/>
            <p:cNvSpPr/>
            <p:nvPr/>
          </p:nvSpPr>
          <p:spPr>
            <a:xfrm>
              <a:off x="4781320" y="4143566"/>
              <a:ext cx="107262" cy="85972"/>
            </a:xfrm>
            <a:custGeom>
              <a:avLst/>
              <a:gdLst/>
              <a:ahLst/>
              <a:cxnLst/>
              <a:rect l="l" t="t" r="r" b="b"/>
              <a:pathLst>
                <a:path w="1073" h="860" fill="none" extrusionOk="0">
                  <a:moveTo>
                    <a:pt x="0" y="429"/>
                  </a:moveTo>
                  <a:lnTo>
                    <a:pt x="406" y="859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9"/>
            <p:cNvSpPr/>
            <p:nvPr/>
          </p:nvSpPr>
          <p:spPr>
            <a:xfrm>
              <a:off x="4313885" y="4069691"/>
              <a:ext cx="256410" cy="233724"/>
            </a:xfrm>
            <a:custGeom>
              <a:avLst/>
              <a:gdLst/>
              <a:ahLst/>
              <a:cxnLst/>
              <a:rect l="l" t="t" r="r" b="b"/>
              <a:pathLst>
                <a:path w="2565" h="2338" extrusionOk="0">
                  <a:moveTo>
                    <a:pt x="1283" y="1"/>
                  </a:moveTo>
                  <a:cubicBezTo>
                    <a:pt x="984" y="1"/>
                    <a:pt x="685" y="115"/>
                    <a:pt x="457" y="343"/>
                  </a:cubicBezTo>
                  <a:cubicBezTo>
                    <a:pt x="1" y="799"/>
                    <a:pt x="1" y="1539"/>
                    <a:pt x="457" y="1995"/>
                  </a:cubicBezTo>
                  <a:cubicBezTo>
                    <a:pt x="685" y="2223"/>
                    <a:pt x="984" y="2337"/>
                    <a:pt x="1283" y="2337"/>
                  </a:cubicBezTo>
                  <a:cubicBezTo>
                    <a:pt x="1582" y="2337"/>
                    <a:pt x="1880" y="2223"/>
                    <a:pt x="2109" y="1995"/>
                  </a:cubicBezTo>
                  <a:cubicBezTo>
                    <a:pt x="2565" y="1539"/>
                    <a:pt x="2565" y="799"/>
                    <a:pt x="2109" y="343"/>
                  </a:cubicBezTo>
                  <a:cubicBezTo>
                    <a:pt x="1880" y="115"/>
                    <a:pt x="1582" y="1"/>
                    <a:pt x="12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9"/>
            <p:cNvSpPr/>
            <p:nvPr/>
          </p:nvSpPr>
          <p:spPr>
            <a:xfrm>
              <a:off x="4404153" y="4148464"/>
              <a:ext cx="75873" cy="75975"/>
            </a:xfrm>
            <a:custGeom>
              <a:avLst/>
              <a:gdLst/>
              <a:ahLst/>
              <a:cxnLst/>
              <a:rect l="l" t="t" r="r" b="b"/>
              <a:pathLst>
                <a:path w="759" h="760" fill="none" extrusionOk="0">
                  <a:moveTo>
                    <a:pt x="1" y="1"/>
                  </a:moveTo>
                  <a:lnTo>
                    <a:pt x="759" y="760"/>
                  </a:ln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9"/>
            <p:cNvSpPr/>
            <p:nvPr/>
          </p:nvSpPr>
          <p:spPr>
            <a:xfrm>
              <a:off x="4404153" y="4148464"/>
              <a:ext cx="75873" cy="75975"/>
            </a:xfrm>
            <a:custGeom>
              <a:avLst/>
              <a:gdLst/>
              <a:ahLst/>
              <a:cxnLst/>
              <a:rect l="l" t="t" r="r" b="b"/>
              <a:pathLst>
                <a:path w="759" h="760" fill="none" extrusionOk="0">
                  <a:moveTo>
                    <a:pt x="1" y="760"/>
                  </a:moveTo>
                  <a:lnTo>
                    <a:pt x="759" y="1"/>
                  </a:ln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9"/>
            <p:cNvSpPr/>
            <p:nvPr/>
          </p:nvSpPr>
          <p:spPr>
            <a:xfrm>
              <a:off x="4239411" y="3589256"/>
              <a:ext cx="798221" cy="100"/>
            </a:xfrm>
            <a:custGeom>
              <a:avLst/>
              <a:gdLst/>
              <a:ahLst/>
              <a:cxnLst/>
              <a:rect l="l" t="t" r="r" b="b"/>
              <a:pathLst>
                <a:path w="7985" h="1" fill="none" extrusionOk="0">
                  <a:moveTo>
                    <a:pt x="0" y="0"/>
                  </a:moveTo>
                  <a:lnTo>
                    <a:pt x="7984" y="0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9"/>
            <p:cNvSpPr/>
            <p:nvPr/>
          </p:nvSpPr>
          <p:spPr>
            <a:xfrm>
              <a:off x="4239411" y="3720911"/>
              <a:ext cx="798221" cy="100"/>
            </a:xfrm>
            <a:custGeom>
              <a:avLst/>
              <a:gdLst/>
              <a:ahLst/>
              <a:cxnLst/>
              <a:rect l="l" t="t" r="r" b="b"/>
              <a:pathLst>
                <a:path w="7985" h="1" fill="none" extrusionOk="0">
                  <a:moveTo>
                    <a:pt x="0" y="0"/>
                  </a:moveTo>
                  <a:lnTo>
                    <a:pt x="7984" y="0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9"/>
            <p:cNvSpPr/>
            <p:nvPr/>
          </p:nvSpPr>
          <p:spPr>
            <a:xfrm>
              <a:off x="4239411" y="3852365"/>
              <a:ext cx="798221" cy="100"/>
            </a:xfrm>
            <a:custGeom>
              <a:avLst/>
              <a:gdLst/>
              <a:ahLst/>
              <a:cxnLst/>
              <a:rect l="l" t="t" r="r" b="b"/>
              <a:pathLst>
                <a:path w="7985" h="1" fill="none" extrusionOk="0">
                  <a:moveTo>
                    <a:pt x="0" y="1"/>
                  </a:moveTo>
                  <a:lnTo>
                    <a:pt x="7984" y="1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9"/>
            <p:cNvSpPr/>
            <p:nvPr/>
          </p:nvSpPr>
          <p:spPr>
            <a:xfrm>
              <a:off x="4443939" y="3982021"/>
              <a:ext cx="389164" cy="100"/>
            </a:xfrm>
            <a:custGeom>
              <a:avLst/>
              <a:gdLst/>
              <a:ahLst/>
              <a:cxnLst/>
              <a:rect l="l" t="t" r="r" b="b"/>
              <a:pathLst>
                <a:path w="3893" h="1" fill="none" extrusionOk="0">
                  <a:moveTo>
                    <a:pt x="0" y="0"/>
                  </a:moveTo>
                  <a:lnTo>
                    <a:pt x="3893" y="0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9"/>
            <p:cNvSpPr/>
            <p:nvPr/>
          </p:nvSpPr>
          <p:spPr>
            <a:xfrm>
              <a:off x="4239411" y="2591311"/>
              <a:ext cx="798221" cy="100"/>
            </a:xfrm>
            <a:custGeom>
              <a:avLst/>
              <a:gdLst/>
              <a:ahLst/>
              <a:cxnLst/>
              <a:rect l="l" t="t" r="r" b="b"/>
              <a:pathLst>
                <a:path w="7985" h="1" fill="none" extrusionOk="0">
                  <a:moveTo>
                    <a:pt x="0" y="1"/>
                  </a:moveTo>
                  <a:lnTo>
                    <a:pt x="7984" y="1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31"/>
          <p:cNvSpPr txBox="1"/>
          <p:nvPr/>
        </p:nvSpPr>
        <p:spPr>
          <a:xfrm>
            <a:off x="1467900" y="188100"/>
            <a:ext cx="6208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highlight>
                  <a:schemeClr val="lt1"/>
                </a:highlight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Graphical User Interface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826" name="Google Shape;826;p31"/>
          <p:cNvGrpSpPr/>
          <p:nvPr/>
        </p:nvGrpSpPr>
        <p:grpSpPr>
          <a:xfrm>
            <a:off x="101637" y="962637"/>
            <a:ext cx="2014263" cy="3218220"/>
            <a:chOff x="1054575" y="1372075"/>
            <a:chExt cx="2014263" cy="3218220"/>
          </a:xfrm>
        </p:grpSpPr>
        <p:sp>
          <p:nvSpPr>
            <p:cNvPr id="827" name="Google Shape;827;p31"/>
            <p:cNvSpPr/>
            <p:nvPr/>
          </p:nvSpPr>
          <p:spPr>
            <a:xfrm>
              <a:off x="2260610" y="1862816"/>
              <a:ext cx="87797" cy="390079"/>
            </a:xfrm>
            <a:custGeom>
              <a:avLst/>
              <a:gdLst/>
              <a:ahLst/>
              <a:cxnLst/>
              <a:rect l="l" t="t" r="r" b="b"/>
              <a:pathLst>
                <a:path w="1284" h="5705" extrusionOk="0">
                  <a:moveTo>
                    <a:pt x="926" y="5704"/>
                  </a:moveTo>
                  <a:lnTo>
                    <a:pt x="1284" y="59"/>
                  </a:lnTo>
                  <a:lnTo>
                    <a:pt x="358" y="1"/>
                  </a:lnTo>
                  <a:lnTo>
                    <a:pt x="1" y="564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1"/>
            <p:cNvSpPr/>
            <p:nvPr/>
          </p:nvSpPr>
          <p:spPr>
            <a:xfrm>
              <a:off x="2179105" y="1956971"/>
              <a:ext cx="87728" cy="296542"/>
            </a:xfrm>
            <a:custGeom>
              <a:avLst/>
              <a:gdLst/>
              <a:ahLst/>
              <a:cxnLst/>
              <a:rect l="l" t="t" r="r" b="b"/>
              <a:pathLst>
                <a:path w="1283" h="4337" extrusionOk="0">
                  <a:moveTo>
                    <a:pt x="925" y="4336"/>
                  </a:moveTo>
                  <a:lnTo>
                    <a:pt x="1282" y="78"/>
                  </a:lnTo>
                  <a:lnTo>
                    <a:pt x="358" y="0"/>
                  </a:lnTo>
                  <a:lnTo>
                    <a:pt x="1" y="425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1"/>
            <p:cNvSpPr/>
            <p:nvPr/>
          </p:nvSpPr>
          <p:spPr>
            <a:xfrm>
              <a:off x="2068129" y="1813037"/>
              <a:ext cx="119387" cy="440472"/>
            </a:xfrm>
            <a:custGeom>
              <a:avLst/>
              <a:gdLst/>
              <a:ahLst/>
              <a:cxnLst/>
              <a:rect l="l" t="t" r="r" b="b"/>
              <a:pathLst>
                <a:path w="1746" h="6442" extrusionOk="0">
                  <a:moveTo>
                    <a:pt x="1389" y="6441"/>
                  </a:moveTo>
                  <a:lnTo>
                    <a:pt x="1746" y="79"/>
                  </a:lnTo>
                  <a:lnTo>
                    <a:pt x="357" y="1"/>
                  </a:lnTo>
                  <a:lnTo>
                    <a:pt x="0" y="63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1"/>
            <p:cNvSpPr/>
            <p:nvPr/>
          </p:nvSpPr>
          <p:spPr>
            <a:xfrm>
              <a:off x="1988811" y="1895500"/>
              <a:ext cx="87728" cy="357533"/>
            </a:xfrm>
            <a:custGeom>
              <a:avLst/>
              <a:gdLst/>
              <a:ahLst/>
              <a:cxnLst/>
              <a:rect l="l" t="t" r="r" b="b"/>
              <a:pathLst>
                <a:path w="1283" h="5229" extrusionOk="0">
                  <a:moveTo>
                    <a:pt x="926" y="5228"/>
                  </a:moveTo>
                  <a:lnTo>
                    <a:pt x="1283" y="65"/>
                  </a:lnTo>
                  <a:lnTo>
                    <a:pt x="358" y="1"/>
                  </a:lnTo>
                  <a:lnTo>
                    <a:pt x="0" y="51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1"/>
            <p:cNvSpPr/>
            <p:nvPr/>
          </p:nvSpPr>
          <p:spPr>
            <a:xfrm>
              <a:off x="1837083" y="1929073"/>
              <a:ext cx="135456" cy="327926"/>
            </a:xfrm>
            <a:custGeom>
              <a:avLst/>
              <a:gdLst/>
              <a:ahLst/>
              <a:cxnLst/>
              <a:rect l="l" t="t" r="r" b="b"/>
              <a:pathLst>
                <a:path w="1981" h="4796" extrusionOk="0">
                  <a:moveTo>
                    <a:pt x="600" y="4796"/>
                  </a:moveTo>
                  <a:lnTo>
                    <a:pt x="1980" y="4616"/>
                  </a:lnTo>
                  <a:lnTo>
                    <a:pt x="1379" y="0"/>
                  </a:lnTo>
                  <a:lnTo>
                    <a:pt x="0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1"/>
            <p:cNvSpPr/>
            <p:nvPr/>
          </p:nvSpPr>
          <p:spPr>
            <a:xfrm>
              <a:off x="1711816" y="1782541"/>
              <a:ext cx="150431" cy="473976"/>
            </a:xfrm>
            <a:custGeom>
              <a:avLst/>
              <a:gdLst/>
              <a:ahLst/>
              <a:cxnLst/>
              <a:rect l="l" t="t" r="r" b="b"/>
              <a:pathLst>
                <a:path w="2200" h="6932" extrusionOk="0">
                  <a:moveTo>
                    <a:pt x="817" y="6932"/>
                  </a:moveTo>
                  <a:lnTo>
                    <a:pt x="2199" y="6765"/>
                  </a:lnTo>
                  <a:lnTo>
                    <a:pt x="1382" y="1"/>
                  </a:lnTo>
                  <a:lnTo>
                    <a:pt x="1" y="16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1"/>
            <p:cNvSpPr/>
            <p:nvPr/>
          </p:nvSpPr>
          <p:spPr>
            <a:xfrm>
              <a:off x="1632498" y="1850781"/>
              <a:ext cx="118703" cy="404506"/>
            </a:xfrm>
            <a:custGeom>
              <a:avLst/>
              <a:gdLst/>
              <a:ahLst/>
              <a:cxnLst/>
              <a:rect l="l" t="t" r="r" b="b"/>
              <a:pathLst>
                <a:path w="1736" h="5916" extrusionOk="0">
                  <a:moveTo>
                    <a:pt x="817" y="5916"/>
                  </a:moveTo>
                  <a:lnTo>
                    <a:pt x="1736" y="5786"/>
                  </a:lnTo>
                  <a:lnTo>
                    <a:pt x="918" y="1"/>
                  </a:lnTo>
                  <a:lnTo>
                    <a:pt x="0" y="13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1"/>
            <p:cNvSpPr/>
            <p:nvPr/>
          </p:nvSpPr>
          <p:spPr>
            <a:xfrm>
              <a:off x="1521591" y="1817824"/>
              <a:ext cx="150225" cy="439173"/>
            </a:xfrm>
            <a:custGeom>
              <a:avLst/>
              <a:gdLst/>
              <a:ahLst/>
              <a:cxnLst/>
              <a:rect l="l" t="t" r="r" b="b"/>
              <a:pathLst>
                <a:path w="2197" h="6423" extrusionOk="0">
                  <a:moveTo>
                    <a:pt x="816" y="6423"/>
                  </a:moveTo>
                  <a:lnTo>
                    <a:pt x="2196" y="6242"/>
                  </a:lnTo>
                  <a:lnTo>
                    <a:pt x="1379" y="0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1"/>
            <p:cNvSpPr/>
            <p:nvPr/>
          </p:nvSpPr>
          <p:spPr>
            <a:xfrm>
              <a:off x="1497795" y="2225760"/>
              <a:ext cx="1140810" cy="53059"/>
            </a:xfrm>
            <a:custGeom>
              <a:avLst/>
              <a:gdLst/>
              <a:ahLst/>
              <a:cxnLst/>
              <a:rect l="l" t="t" r="r" b="b"/>
              <a:pathLst>
                <a:path w="16684" h="776" extrusionOk="0">
                  <a:moveTo>
                    <a:pt x="16683" y="776"/>
                  </a:moveTo>
                  <a:lnTo>
                    <a:pt x="1" y="776"/>
                  </a:lnTo>
                  <a:lnTo>
                    <a:pt x="1" y="1"/>
                  </a:lnTo>
                  <a:lnTo>
                    <a:pt x="166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>
              <a:off x="2393536" y="1373169"/>
              <a:ext cx="48685" cy="583581"/>
            </a:xfrm>
            <a:custGeom>
              <a:avLst/>
              <a:gdLst/>
              <a:ahLst/>
              <a:cxnLst/>
              <a:rect l="l" t="t" r="r" b="b"/>
              <a:pathLst>
                <a:path w="712" h="8535" extrusionOk="0">
                  <a:moveTo>
                    <a:pt x="237" y="8535"/>
                  </a:moveTo>
                  <a:cubicBezTo>
                    <a:pt x="237" y="8535"/>
                    <a:pt x="0" y="1367"/>
                    <a:pt x="237" y="683"/>
                  </a:cubicBezTo>
                  <a:cubicBezTo>
                    <a:pt x="473" y="1"/>
                    <a:pt x="526" y="1493"/>
                    <a:pt x="617" y="4332"/>
                  </a:cubicBezTo>
                  <a:cubicBezTo>
                    <a:pt x="707" y="7171"/>
                    <a:pt x="711" y="8535"/>
                    <a:pt x="711" y="8535"/>
                  </a:cubicBezTo>
                  <a:close/>
                </a:path>
              </a:pathLst>
            </a:custGeom>
            <a:solidFill>
              <a:srgbClr val="4F7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>
              <a:off x="2318321" y="1558812"/>
              <a:ext cx="72685" cy="397943"/>
            </a:xfrm>
            <a:custGeom>
              <a:avLst/>
              <a:gdLst/>
              <a:ahLst/>
              <a:cxnLst/>
              <a:rect l="l" t="t" r="r" b="b"/>
              <a:pathLst>
                <a:path w="1063" h="5820" extrusionOk="0">
                  <a:moveTo>
                    <a:pt x="740" y="5820"/>
                  </a:moveTo>
                  <a:cubicBezTo>
                    <a:pt x="1" y="1374"/>
                    <a:pt x="374" y="1"/>
                    <a:pt x="1063" y="5820"/>
                  </a:cubicBezTo>
                  <a:close/>
                </a:path>
              </a:pathLst>
            </a:custGeom>
            <a:solidFill>
              <a:srgbClr val="2D5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1"/>
            <p:cNvSpPr/>
            <p:nvPr/>
          </p:nvSpPr>
          <p:spPr>
            <a:xfrm>
              <a:off x="2418493" y="1525239"/>
              <a:ext cx="51693" cy="431515"/>
            </a:xfrm>
            <a:custGeom>
              <a:avLst/>
              <a:gdLst/>
              <a:ahLst/>
              <a:cxnLst/>
              <a:rect l="l" t="t" r="r" b="b"/>
              <a:pathLst>
                <a:path w="756" h="6311" extrusionOk="0">
                  <a:moveTo>
                    <a:pt x="521" y="6311"/>
                  </a:moveTo>
                  <a:cubicBezTo>
                    <a:pt x="756" y="801"/>
                    <a:pt x="699" y="0"/>
                    <a:pt x="240" y="1817"/>
                  </a:cubicBezTo>
                  <a:cubicBezTo>
                    <a:pt x="0" y="2768"/>
                    <a:pt x="345" y="6311"/>
                    <a:pt x="345" y="6311"/>
                  </a:cubicBezTo>
                  <a:close/>
                </a:path>
              </a:pathLst>
            </a:custGeom>
            <a:solidFill>
              <a:srgbClr val="2D5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1"/>
            <p:cNvSpPr/>
            <p:nvPr/>
          </p:nvSpPr>
          <p:spPr>
            <a:xfrm>
              <a:off x="2341090" y="1551701"/>
              <a:ext cx="76993" cy="405054"/>
            </a:xfrm>
            <a:custGeom>
              <a:avLst/>
              <a:gdLst/>
              <a:ahLst/>
              <a:cxnLst/>
              <a:rect l="l" t="t" r="r" b="b"/>
              <a:pathLst>
                <a:path w="1126" h="5924" extrusionOk="0">
                  <a:moveTo>
                    <a:pt x="674" y="5924"/>
                  </a:moveTo>
                  <a:cubicBezTo>
                    <a:pt x="0" y="541"/>
                    <a:pt x="534" y="1"/>
                    <a:pt x="586" y="66"/>
                  </a:cubicBezTo>
                  <a:cubicBezTo>
                    <a:pt x="657" y="154"/>
                    <a:pt x="1125" y="5924"/>
                    <a:pt x="1125" y="5924"/>
                  </a:cubicBezTo>
                  <a:close/>
                </a:path>
              </a:pathLst>
            </a:custGeom>
            <a:solidFill>
              <a:srgbClr val="2D5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>
              <a:off x="2282696" y="1956697"/>
              <a:ext cx="273784" cy="270423"/>
            </a:xfrm>
            <a:custGeom>
              <a:avLst/>
              <a:gdLst/>
              <a:ahLst/>
              <a:cxnLst/>
              <a:rect l="l" t="t" r="r" b="b"/>
              <a:pathLst>
                <a:path w="4004" h="3955" extrusionOk="0">
                  <a:moveTo>
                    <a:pt x="3588" y="3955"/>
                  </a:moveTo>
                  <a:lnTo>
                    <a:pt x="334" y="3955"/>
                  </a:lnTo>
                  <a:cubicBezTo>
                    <a:pt x="78" y="3390"/>
                    <a:pt x="0" y="2972"/>
                    <a:pt x="24" y="2631"/>
                  </a:cubicBezTo>
                  <a:cubicBezTo>
                    <a:pt x="34" y="2488"/>
                    <a:pt x="63" y="2359"/>
                    <a:pt x="104" y="2240"/>
                  </a:cubicBezTo>
                  <a:cubicBezTo>
                    <a:pt x="349" y="1523"/>
                    <a:pt x="1048" y="1129"/>
                    <a:pt x="1048" y="1"/>
                  </a:cubicBezTo>
                  <a:lnTo>
                    <a:pt x="2813" y="1"/>
                  </a:lnTo>
                  <a:cubicBezTo>
                    <a:pt x="2813" y="895"/>
                    <a:pt x="3660" y="1408"/>
                    <a:pt x="3915" y="2235"/>
                  </a:cubicBezTo>
                  <a:cubicBezTo>
                    <a:pt x="3953" y="2358"/>
                    <a:pt x="3979" y="2489"/>
                    <a:pt x="3985" y="2630"/>
                  </a:cubicBezTo>
                  <a:cubicBezTo>
                    <a:pt x="4004" y="2995"/>
                    <a:pt x="3900" y="3423"/>
                    <a:pt x="3588" y="39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2435246" y="1372075"/>
              <a:ext cx="108447" cy="584675"/>
            </a:xfrm>
            <a:custGeom>
              <a:avLst/>
              <a:gdLst/>
              <a:ahLst/>
              <a:cxnLst/>
              <a:rect l="l" t="t" r="r" b="b"/>
              <a:pathLst>
                <a:path w="1586" h="8551" extrusionOk="0">
                  <a:moveTo>
                    <a:pt x="444" y="8551"/>
                  </a:moveTo>
                  <a:cubicBezTo>
                    <a:pt x="1585" y="2271"/>
                    <a:pt x="1585" y="1"/>
                    <a:pt x="793" y="3521"/>
                  </a:cubicBezTo>
                  <a:cubicBezTo>
                    <a:pt x="1" y="7042"/>
                    <a:pt x="177" y="8551"/>
                    <a:pt x="177" y="8551"/>
                  </a:cubicBezTo>
                  <a:close/>
                </a:path>
              </a:pathLst>
            </a:custGeom>
            <a:solidFill>
              <a:srgbClr val="4F7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2294184" y="1768866"/>
              <a:ext cx="94566" cy="187894"/>
            </a:xfrm>
            <a:custGeom>
              <a:avLst/>
              <a:gdLst/>
              <a:ahLst/>
              <a:cxnLst/>
              <a:rect l="l" t="t" r="r" b="b"/>
              <a:pathLst>
                <a:path w="1383" h="2748" extrusionOk="0">
                  <a:moveTo>
                    <a:pt x="1037" y="2748"/>
                  </a:moveTo>
                  <a:cubicBezTo>
                    <a:pt x="262" y="714"/>
                    <a:pt x="0" y="1"/>
                    <a:pt x="691" y="547"/>
                  </a:cubicBezTo>
                  <a:cubicBezTo>
                    <a:pt x="1383" y="1092"/>
                    <a:pt x="1229" y="2748"/>
                    <a:pt x="1229" y="2748"/>
                  </a:cubicBezTo>
                  <a:close/>
                </a:path>
              </a:pathLst>
            </a:custGeom>
            <a:solidFill>
              <a:srgbClr val="4F7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2442152" y="1761139"/>
              <a:ext cx="126635" cy="195621"/>
            </a:xfrm>
            <a:custGeom>
              <a:avLst/>
              <a:gdLst/>
              <a:ahLst/>
              <a:cxnLst/>
              <a:rect l="l" t="t" r="r" b="b"/>
              <a:pathLst>
                <a:path w="1852" h="2861" extrusionOk="0">
                  <a:moveTo>
                    <a:pt x="343" y="2861"/>
                  </a:moveTo>
                  <a:cubicBezTo>
                    <a:pt x="1851" y="1"/>
                    <a:pt x="931" y="278"/>
                    <a:pt x="0" y="2861"/>
                  </a:cubicBezTo>
                  <a:close/>
                </a:path>
              </a:pathLst>
            </a:custGeom>
            <a:solidFill>
              <a:srgbClr val="4F7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2284337" y="2069656"/>
              <a:ext cx="270912" cy="68238"/>
            </a:xfrm>
            <a:custGeom>
              <a:avLst/>
              <a:gdLst/>
              <a:ahLst/>
              <a:cxnLst/>
              <a:rect l="l" t="t" r="r" b="b"/>
              <a:pathLst>
                <a:path w="3962" h="998" extrusionOk="0">
                  <a:moveTo>
                    <a:pt x="3961" y="978"/>
                  </a:moveTo>
                  <a:cubicBezTo>
                    <a:pt x="3913" y="991"/>
                    <a:pt x="3861" y="997"/>
                    <a:pt x="3803" y="997"/>
                  </a:cubicBezTo>
                  <a:cubicBezTo>
                    <a:pt x="3476" y="997"/>
                    <a:pt x="3310" y="779"/>
                    <a:pt x="3188" y="619"/>
                  </a:cubicBezTo>
                  <a:cubicBezTo>
                    <a:pt x="3069" y="464"/>
                    <a:pt x="3008" y="400"/>
                    <a:pt x="2890" y="400"/>
                  </a:cubicBezTo>
                  <a:cubicBezTo>
                    <a:pt x="2773" y="400"/>
                    <a:pt x="2712" y="464"/>
                    <a:pt x="2593" y="619"/>
                  </a:cubicBezTo>
                  <a:cubicBezTo>
                    <a:pt x="2472" y="779"/>
                    <a:pt x="2305" y="997"/>
                    <a:pt x="1978" y="997"/>
                  </a:cubicBezTo>
                  <a:cubicBezTo>
                    <a:pt x="1652" y="997"/>
                    <a:pt x="1487" y="779"/>
                    <a:pt x="1364" y="619"/>
                  </a:cubicBezTo>
                  <a:cubicBezTo>
                    <a:pt x="1245" y="464"/>
                    <a:pt x="1185" y="400"/>
                    <a:pt x="1067" y="400"/>
                  </a:cubicBezTo>
                  <a:cubicBezTo>
                    <a:pt x="950" y="400"/>
                    <a:pt x="889" y="464"/>
                    <a:pt x="771" y="619"/>
                  </a:cubicBezTo>
                  <a:cubicBezTo>
                    <a:pt x="649" y="779"/>
                    <a:pt x="483" y="997"/>
                    <a:pt x="156" y="997"/>
                  </a:cubicBezTo>
                  <a:cubicBezTo>
                    <a:pt x="100" y="997"/>
                    <a:pt x="47" y="991"/>
                    <a:pt x="0" y="979"/>
                  </a:cubicBezTo>
                  <a:cubicBezTo>
                    <a:pt x="10" y="836"/>
                    <a:pt x="39" y="707"/>
                    <a:pt x="80" y="588"/>
                  </a:cubicBezTo>
                  <a:cubicBezTo>
                    <a:pt x="103" y="595"/>
                    <a:pt x="127" y="599"/>
                    <a:pt x="156" y="599"/>
                  </a:cubicBezTo>
                  <a:cubicBezTo>
                    <a:pt x="272" y="599"/>
                    <a:pt x="334" y="534"/>
                    <a:pt x="452" y="378"/>
                  </a:cubicBezTo>
                  <a:cubicBezTo>
                    <a:pt x="574" y="219"/>
                    <a:pt x="740" y="1"/>
                    <a:pt x="1067" y="1"/>
                  </a:cubicBezTo>
                  <a:cubicBezTo>
                    <a:pt x="1394" y="1"/>
                    <a:pt x="1560" y="219"/>
                    <a:pt x="1682" y="378"/>
                  </a:cubicBezTo>
                  <a:cubicBezTo>
                    <a:pt x="1801" y="534"/>
                    <a:pt x="1861" y="599"/>
                    <a:pt x="1978" y="599"/>
                  </a:cubicBezTo>
                  <a:cubicBezTo>
                    <a:pt x="2096" y="599"/>
                    <a:pt x="2158" y="534"/>
                    <a:pt x="2276" y="378"/>
                  </a:cubicBezTo>
                  <a:cubicBezTo>
                    <a:pt x="2398" y="219"/>
                    <a:pt x="2563" y="1"/>
                    <a:pt x="2890" y="1"/>
                  </a:cubicBezTo>
                  <a:cubicBezTo>
                    <a:pt x="3217" y="1"/>
                    <a:pt x="3384" y="219"/>
                    <a:pt x="3505" y="378"/>
                  </a:cubicBezTo>
                  <a:cubicBezTo>
                    <a:pt x="3624" y="534"/>
                    <a:pt x="3685" y="599"/>
                    <a:pt x="3803" y="599"/>
                  </a:cubicBezTo>
                  <a:cubicBezTo>
                    <a:pt x="3836" y="599"/>
                    <a:pt x="3863" y="594"/>
                    <a:pt x="3891" y="583"/>
                  </a:cubicBezTo>
                  <a:cubicBezTo>
                    <a:pt x="3929" y="706"/>
                    <a:pt x="3955" y="837"/>
                    <a:pt x="3961" y="97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1054575" y="3719796"/>
              <a:ext cx="226261" cy="852431"/>
            </a:xfrm>
            <a:custGeom>
              <a:avLst/>
              <a:gdLst/>
              <a:ahLst/>
              <a:cxnLst/>
              <a:rect l="l" t="t" r="r" b="b"/>
              <a:pathLst>
                <a:path w="3309" h="12467" extrusionOk="0">
                  <a:moveTo>
                    <a:pt x="3308" y="0"/>
                  </a:moveTo>
                  <a:lnTo>
                    <a:pt x="696" y="12466"/>
                  </a:lnTo>
                  <a:lnTo>
                    <a:pt x="1" y="12466"/>
                  </a:lnTo>
                  <a:lnTo>
                    <a:pt x="1918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1831954" y="3719796"/>
              <a:ext cx="226330" cy="852431"/>
            </a:xfrm>
            <a:custGeom>
              <a:avLst/>
              <a:gdLst/>
              <a:ahLst/>
              <a:cxnLst/>
              <a:rect l="l" t="t" r="r" b="b"/>
              <a:pathLst>
                <a:path w="3310" h="12467" extrusionOk="0">
                  <a:moveTo>
                    <a:pt x="3309" y="0"/>
                  </a:moveTo>
                  <a:lnTo>
                    <a:pt x="697" y="12466"/>
                  </a:lnTo>
                  <a:lnTo>
                    <a:pt x="1" y="12466"/>
                  </a:lnTo>
                  <a:lnTo>
                    <a:pt x="1918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1119396" y="3238901"/>
              <a:ext cx="1119340" cy="506385"/>
            </a:xfrm>
            <a:custGeom>
              <a:avLst/>
              <a:gdLst/>
              <a:ahLst/>
              <a:cxnLst/>
              <a:rect l="l" t="t" r="r" b="b"/>
              <a:pathLst>
                <a:path w="16370" h="7406" extrusionOk="0">
                  <a:moveTo>
                    <a:pt x="14299" y="7381"/>
                  </a:moveTo>
                  <a:lnTo>
                    <a:pt x="1906" y="7090"/>
                  </a:lnTo>
                  <a:cubicBezTo>
                    <a:pt x="842" y="7065"/>
                    <a:pt x="1" y="6184"/>
                    <a:pt x="26" y="5121"/>
                  </a:cubicBezTo>
                  <a:lnTo>
                    <a:pt x="146" y="0"/>
                  </a:lnTo>
                  <a:lnTo>
                    <a:pt x="14464" y="335"/>
                  </a:lnTo>
                  <a:cubicBezTo>
                    <a:pt x="15527" y="360"/>
                    <a:pt x="16370" y="1243"/>
                    <a:pt x="16345" y="2306"/>
                  </a:cubicBezTo>
                  <a:lnTo>
                    <a:pt x="16269" y="5501"/>
                  </a:lnTo>
                  <a:cubicBezTo>
                    <a:pt x="16244" y="6564"/>
                    <a:pt x="15363" y="7406"/>
                    <a:pt x="14299" y="73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1116456" y="2708501"/>
              <a:ext cx="661005" cy="976053"/>
            </a:xfrm>
            <a:custGeom>
              <a:avLst/>
              <a:gdLst/>
              <a:ahLst/>
              <a:cxnLst/>
              <a:rect l="l" t="t" r="r" b="b"/>
              <a:pathLst>
                <a:path w="9667" h="14275" extrusionOk="0">
                  <a:moveTo>
                    <a:pt x="9356" y="14275"/>
                  </a:moveTo>
                  <a:lnTo>
                    <a:pt x="1979" y="14102"/>
                  </a:lnTo>
                  <a:cubicBezTo>
                    <a:pt x="875" y="14076"/>
                    <a:pt x="0" y="13160"/>
                    <a:pt x="25" y="12054"/>
                  </a:cubicBezTo>
                  <a:lnTo>
                    <a:pt x="267" y="1775"/>
                  </a:lnTo>
                  <a:cubicBezTo>
                    <a:pt x="289" y="784"/>
                    <a:pt x="1111" y="1"/>
                    <a:pt x="2102" y="24"/>
                  </a:cubicBezTo>
                  <a:lnTo>
                    <a:pt x="7893" y="160"/>
                  </a:lnTo>
                  <a:cubicBezTo>
                    <a:pt x="8883" y="183"/>
                    <a:pt x="9667" y="1005"/>
                    <a:pt x="9644" y="19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1214646" y="2711784"/>
              <a:ext cx="519532" cy="972771"/>
            </a:xfrm>
            <a:custGeom>
              <a:avLst/>
              <a:gdLst/>
              <a:ahLst/>
              <a:cxnLst/>
              <a:rect l="l" t="t" r="r" b="b"/>
              <a:pathLst>
                <a:path w="7598" h="14227" extrusionOk="0">
                  <a:moveTo>
                    <a:pt x="7287" y="14227"/>
                  </a:moveTo>
                  <a:lnTo>
                    <a:pt x="1979" y="14102"/>
                  </a:lnTo>
                  <a:cubicBezTo>
                    <a:pt x="875" y="14077"/>
                    <a:pt x="0" y="13160"/>
                    <a:pt x="25" y="12056"/>
                  </a:cubicBezTo>
                  <a:lnTo>
                    <a:pt x="266" y="1775"/>
                  </a:lnTo>
                  <a:cubicBezTo>
                    <a:pt x="289" y="785"/>
                    <a:pt x="1111" y="1"/>
                    <a:pt x="2102" y="24"/>
                  </a:cubicBezTo>
                  <a:lnTo>
                    <a:pt x="5823" y="112"/>
                  </a:lnTo>
                  <a:cubicBezTo>
                    <a:pt x="6813" y="135"/>
                    <a:pt x="7598" y="957"/>
                    <a:pt x="7575" y="19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1591062" y="2724707"/>
              <a:ext cx="506335" cy="655033"/>
            </a:xfrm>
            <a:custGeom>
              <a:avLst/>
              <a:gdLst/>
              <a:ahLst/>
              <a:cxnLst/>
              <a:rect l="l" t="t" r="r" b="b"/>
              <a:pathLst>
                <a:path w="7405" h="9580" extrusionOk="0">
                  <a:moveTo>
                    <a:pt x="148" y="1956"/>
                  </a:moveTo>
                  <a:cubicBezTo>
                    <a:pt x="652" y="4828"/>
                    <a:pt x="2764" y="6889"/>
                    <a:pt x="4508" y="8965"/>
                  </a:cubicBezTo>
                  <a:cubicBezTo>
                    <a:pt x="4865" y="9389"/>
                    <a:pt x="5428" y="9579"/>
                    <a:pt x="5969" y="9453"/>
                  </a:cubicBezTo>
                  <a:cubicBezTo>
                    <a:pt x="6930" y="9230"/>
                    <a:pt x="7405" y="8144"/>
                    <a:pt x="6914" y="7288"/>
                  </a:cubicBezTo>
                  <a:lnTo>
                    <a:pt x="3177" y="862"/>
                  </a:lnTo>
                  <a:cubicBezTo>
                    <a:pt x="2988" y="530"/>
                    <a:pt x="2696" y="286"/>
                    <a:pt x="2357" y="152"/>
                  </a:cubicBezTo>
                  <a:cubicBezTo>
                    <a:pt x="2045" y="29"/>
                    <a:pt x="1695" y="0"/>
                    <a:pt x="1351" y="88"/>
                  </a:cubicBezTo>
                  <a:cubicBezTo>
                    <a:pt x="524" y="300"/>
                    <a:pt x="1" y="1115"/>
                    <a:pt x="148" y="19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1619848" y="2581526"/>
              <a:ext cx="129507" cy="130049"/>
            </a:xfrm>
            <a:custGeom>
              <a:avLst/>
              <a:gdLst/>
              <a:ahLst/>
              <a:cxnLst/>
              <a:rect l="l" t="t" r="r" b="b"/>
              <a:pathLst>
                <a:path w="1894" h="1902" extrusionOk="0">
                  <a:moveTo>
                    <a:pt x="1356" y="1901"/>
                  </a:moveTo>
                  <a:lnTo>
                    <a:pt x="1523" y="1739"/>
                  </a:lnTo>
                  <a:cubicBezTo>
                    <a:pt x="1893" y="1378"/>
                    <a:pt x="1845" y="768"/>
                    <a:pt x="1422" y="470"/>
                  </a:cubicBezTo>
                  <a:lnTo>
                    <a:pt x="758" y="0"/>
                  </a:lnTo>
                  <a:lnTo>
                    <a:pt x="0" y="138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1286989" y="3311859"/>
              <a:ext cx="524455" cy="379960"/>
            </a:xfrm>
            <a:custGeom>
              <a:avLst/>
              <a:gdLst/>
              <a:ahLst/>
              <a:cxnLst/>
              <a:rect l="l" t="t" r="r" b="b"/>
              <a:pathLst>
                <a:path w="7670" h="5557" extrusionOk="0">
                  <a:moveTo>
                    <a:pt x="3419" y="5454"/>
                  </a:moveTo>
                  <a:cubicBezTo>
                    <a:pt x="3448" y="5457"/>
                    <a:pt x="3477" y="5459"/>
                    <a:pt x="3507" y="5460"/>
                  </a:cubicBezTo>
                  <a:lnTo>
                    <a:pt x="7669" y="5557"/>
                  </a:lnTo>
                  <a:lnTo>
                    <a:pt x="7318" y="1664"/>
                  </a:lnTo>
                  <a:lnTo>
                    <a:pt x="7238" y="461"/>
                  </a:lnTo>
                  <a:lnTo>
                    <a:pt x="2101" y="1"/>
                  </a:lnTo>
                  <a:lnTo>
                    <a:pt x="817" y="345"/>
                  </a:lnTo>
                  <a:lnTo>
                    <a:pt x="517" y="1483"/>
                  </a:lnTo>
                  <a:cubicBezTo>
                    <a:pt x="1" y="3435"/>
                    <a:pt x="1418" y="5356"/>
                    <a:pt x="3419" y="5454"/>
                  </a:cubicBezTo>
                  <a:close/>
                </a:path>
              </a:pathLst>
            </a:custGeom>
            <a:solidFill>
              <a:srgbClr val="2323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1989495" y="3482050"/>
              <a:ext cx="283835" cy="920328"/>
            </a:xfrm>
            <a:custGeom>
              <a:avLst/>
              <a:gdLst/>
              <a:ahLst/>
              <a:cxnLst/>
              <a:rect l="l" t="t" r="r" b="b"/>
              <a:pathLst>
                <a:path w="4151" h="13460" extrusionOk="0">
                  <a:moveTo>
                    <a:pt x="4115" y="2349"/>
                  </a:moveTo>
                  <a:lnTo>
                    <a:pt x="3816" y="13459"/>
                  </a:lnTo>
                  <a:lnTo>
                    <a:pt x="1727" y="13302"/>
                  </a:lnTo>
                  <a:cubicBezTo>
                    <a:pt x="2111" y="10976"/>
                    <a:pt x="0" y="3300"/>
                    <a:pt x="1744" y="112"/>
                  </a:cubicBezTo>
                  <a:cubicBezTo>
                    <a:pt x="3043" y="1"/>
                    <a:pt x="4150" y="1046"/>
                    <a:pt x="4115" y="23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1"/>
            <p:cNvSpPr/>
            <p:nvPr/>
          </p:nvSpPr>
          <p:spPr>
            <a:xfrm>
              <a:off x="2047000" y="4313308"/>
              <a:ext cx="474608" cy="276987"/>
            </a:xfrm>
            <a:custGeom>
              <a:avLst/>
              <a:gdLst/>
              <a:ahLst/>
              <a:cxnLst/>
              <a:rect l="l" t="t" r="r" b="b"/>
              <a:pathLst>
                <a:path w="6941" h="4051" extrusionOk="0">
                  <a:moveTo>
                    <a:pt x="972" y="380"/>
                  </a:moveTo>
                  <a:cubicBezTo>
                    <a:pt x="863" y="1441"/>
                    <a:pt x="165" y="1819"/>
                    <a:pt x="88" y="2660"/>
                  </a:cubicBezTo>
                  <a:cubicBezTo>
                    <a:pt x="1" y="3589"/>
                    <a:pt x="1232" y="3638"/>
                    <a:pt x="2768" y="3754"/>
                  </a:cubicBezTo>
                  <a:cubicBezTo>
                    <a:pt x="4306" y="3870"/>
                    <a:pt x="6699" y="4051"/>
                    <a:pt x="6699" y="4051"/>
                  </a:cubicBezTo>
                  <a:cubicBezTo>
                    <a:pt x="6699" y="4051"/>
                    <a:pt x="6941" y="3207"/>
                    <a:pt x="5849" y="3095"/>
                  </a:cubicBezTo>
                  <a:cubicBezTo>
                    <a:pt x="5849" y="3095"/>
                    <a:pt x="5076" y="2394"/>
                    <a:pt x="3355" y="1534"/>
                  </a:cubicBezTo>
                  <a:cubicBezTo>
                    <a:pt x="3355" y="1534"/>
                    <a:pt x="2975" y="1302"/>
                    <a:pt x="30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1"/>
            <p:cNvSpPr/>
            <p:nvPr/>
          </p:nvSpPr>
          <p:spPr>
            <a:xfrm>
              <a:off x="2012401" y="4366437"/>
              <a:ext cx="513036" cy="206971"/>
            </a:xfrm>
            <a:custGeom>
              <a:avLst/>
              <a:gdLst/>
              <a:ahLst/>
              <a:cxnLst/>
              <a:rect l="l" t="t" r="r" b="b"/>
              <a:pathLst>
                <a:path w="7503" h="3027" extrusionOk="0">
                  <a:moveTo>
                    <a:pt x="7207" y="2972"/>
                  </a:moveTo>
                  <a:lnTo>
                    <a:pt x="39" y="3027"/>
                  </a:lnTo>
                  <a:cubicBezTo>
                    <a:pt x="39" y="3027"/>
                    <a:pt x="0" y="1236"/>
                    <a:pt x="1089" y="461"/>
                  </a:cubicBezTo>
                  <a:lnTo>
                    <a:pt x="3207" y="554"/>
                  </a:lnTo>
                  <a:lnTo>
                    <a:pt x="3871" y="1"/>
                  </a:lnTo>
                  <a:lnTo>
                    <a:pt x="4693" y="1010"/>
                  </a:lnTo>
                  <a:cubicBezTo>
                    <a:pt x="4693" y="1010"/>
                    <a:pt x="7503" y="1417"/>
                    <a:pt x="7207" y="29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1787372" y="3425639"/>
              <a:ext cx="534165" cy="915883"/>
            </a:xfrm>
            <a:custGeom>
              <a:avLst/>
              <a:gdLst/>
              <a:ahLst/>
              <a:cxnLst/>
              <a:rect l="l" t="t" r="r" b="b"/>
              <a:pathLst>
                <a:path w="7812" h="13395" extrusionOk="0">
                  <a:moveTo>
                    <a:pt x="0" y="0"/>
                  </a:moveTo>
                  <a:lnTo>
                    <a:pt x="641" y="3900"/>
                  </a:lnTo>
                  <a:lnTo>
                    <a:pt x="3667" y="3971"/>
                  </a:lnTo>
                  <a:cubicBezTo>
                    <a:pt x="3667" y="3971"/>
                    <a:pt x="3278" y="7719"/>
                    <a:pt x="3570" y="11921"/>
                  </a:cubicBezTo>
                  <a:cubicBezTo>
                    <a:pt x="3602" y="12384"/>
                    <a:pt x="3643" y="12853"/>
                    <a:pt x="3694" y="13325"/>
                  </a:cubicBezTo>
                  <a:lnTo>
                    <a:pt x="7534" y="13395"/>
                  </a:lnTo>
                  <a:lnTo>
                    <a:pt x="7811" y="12030"/>
                  </a:lnTo>
                  <a:lnTo>
                    <a:pt x="7449" y="12012"/>
                  </a:lnTo>
                  <a:lnTo>
                    <a:pt x="7342" y="2491"/>
                  </a:lnTo>
                  <a:cubicBezTo>
                    <a:pt x="7327" y="1197"/>
                    <a:pt x="6290" y="148"/>
                    <a:pt x="4997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1864570" y="3595350"/>
              <a:ext cx="264142" cy="647716"/>
            </a:xfrm>
            <a:custGeom>
              <a:avLst/>
              <a:gdLst/>
              <a:ahLst/>
              <a:cxnLst/>
              <a:rect l="l" t="t" r="r" b="b"/>
              <a:pathLst>
                <a:path w="3863" h="9473" extrusionOk="0">
                  <a:moveTo>
                    <a:pt x="2538" y="1489"/>
                  </a:moveTo>
                  <a:cubicBezTo>
                    <a:pt x="2538" y="1489"/>
                    <a:pt x="2149" y="5237"/>
                    <a:pt x="2441" y="9439"/>
                  </a:cubicBezTo>
                  <a:lnTo>
                    <a:pt x="3862" y="9473"/>
                  </a:lnTo>
                  <a:lnTo>
                    <a:pt x="3441" y="96"/>
                  </a:lnTo>
                  <a:lnTo>
                    <a:pt x="1156" y="0"/>
                  </a:lnTo>
                  <a:lnTo>
                    <a:pt x="1" y="142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1580190" y="3467622"/>
              <a:ext cx="315084" cy="923404"/>
            </a:xfrm>
            <a:custGeom>
              <a:avLst/>
              <a:gdLst/>
              <a:ahLst/>
              <a:cxnLst/>
              <a:rect l="l" t="t" r="r" b="b"/>
              <a:pathLst>
                <a:path w="4608" h="13505" extrusionOk="0">
                  <a:moveTo>
                    <a:pt x="4348" y="2612"/>
                  </a:moveTo>
                  <a:lnTo>
                    <a:pt x="2140" y="13505"/>
                  </a:lnTo>
                  <a:lnTo>
                    <a:pt x="1" y="13332"/>
                  </a:lnTo>
                  <a:cubicBezTo>
                    <a:pt x="385" y="11007"/>
                    <a:pt x="131" y="2841"/>
                    <a:pt x="2398" y="0"/>
                  </a:cubicBezTo>
                  <a:cubicBezTo>
                    <a:pt x="3697" y="115"/>
                    <a:pt x="4608" y="1334"/>
                    <a:pt x="4348" y="26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1"/>
            <p:cNvSpPr/>
            <p:nvPr/>
          </p:nvSpPr>
          <p:spPr>
            <a:xfrm>
              <a:off x="1519744" y="4300931"/>
              <a:ext cx="474608" cy="276987"/>
            </a:xfrm>
            <a:custGeom>
              <a:avLst/>
              <a:gdLst/>
              <a:ahLst/>
              <a:cxnLst/>
              <a:rect l="l" t="t" r="r" b="b"/>
              <a:pathLst>
                <a:path w="6941" h="4051" extrusionOk="0">
                  <a:moveTo>
                    <a:pt x="972" y="380"/>
                  </a:moveTo>
                  <a:cubicBezTo>
                    <a:pt x="862" y="1441"/>
                    <a:pt x="164" y="1819"/>
                    <a:pt x="87" y="2661"/>
                  </a:cubicBezTo>
                  <a:cubicBezTo>
                    <a:pt x="1" y="3589"/>
                    <a:pt x="1231" y="3638"/>
                    <a:pt x="2767" y="3755"/>
                  </a:cubicBezTo>
                  <a:cubicBezTo>
                    <a:pt x="4305" y="3870"/>
                    <a:pt x="6699" y="4051"/>
                    <a:pt x="6699" y="4051"/>
                  </a:cubicBezTo>
                  <a:cubicBezTo>
                    <a:pt x="6699" y="4051"/>
                    <a:pt x="6940" y="3207"/>
                    <a:pt x="5849" y="3095"/>
                  </a:cubicBezTo>
                  <a:cubicBezTo>
                    <a:pt x="5849" y="3095"/>
                    <a:pt x="5076" y="2394"/>
                    <a:pt x="3354" y="1535"/>
                  </a:cubicBezTo>
                  <a:cubicBezTo>
                    <a:pt x="3354" y="1535"/>
                    <a:pt x="2974" y="1303"/>
                    <a:pt x="30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1"/>
            <p:cNvSpPr/>
            <p:nvPr/>
          </p:nvSpPr>
          <p:spPr>
            <a:xfrm>
              <a:off x="1488359" y="4367325"/>
              <a:ext cx="512900" cy="206151"/>
            </a:xfrm>
            <a:custGeom>
              <a:avLst/>
              <a:gdLst/>
              <a:ahLst/>
              <a:cxnLst/>
              <a:rect l="l" t="t" r="r" b="b"/>
              <a:pathLst>
                <a:path w="7501" h="3015" extrusionOk="0">
                  <a:moveTo>
                    <a:pt x="7184" y="3015"/>
                  </a:moveTo>
                  <a:lnTo>
                    <a:pt x="16" y="2977"/>
                  </a:lnTo>
                  <a:cubicBezTo>
                    <a:pt x="16" y="2977"/>
                    <a:pt x="0" y="1186"/>
                    <a:pt x="1100" y="424"/>
                  </a:cubicBezTo>
                  <a:lnTo>
                    <a:pt x="3216" y="544"/>
                  </a:lnTo>
                  <a:lnTo>
                    <a:pt x="3887" y="0"/>
                  </a:lnTo>
                  <a:lnTo>
                    <a:pt x="4697" y="1020"/>
                  </a:lnTo>
                  <a:cubicBezTo>
                    <a:pt x="4697" y="1020"/>
                    <a:pt x="7501" y="1463"/>
                    <a:pt x="7184" y="30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1"/>
            <p:cNvSpPr/>
            <p:nvPr/>
          </p:nvSpPr>
          <p:spPr>
            <a:xfrm>
              <a:off x="1476872" y="3418322"/>
              <a:ext cx="484249" cy="923199"/>
            </a:xfrm>
            <a:custGeom>
              <a:avLst/>
              <a:gdLst/>
              <a:ahLst/>
              <a:cxnLst/>
              <a:rect l="l" t="t" r="r" b="b"/>
              <a:pathLst>
                <a:path w="7082" h="13502" extrusionOk="0">
                  <a:moveTo>
                    <a:pt x="0" y="1"/>
                  </a:moveTo>
                  <a:lnTo>
                    <a:pt x="486" y="2963"/>
                  </a:lnTo>
                  <a:lnTo>
                    <a:pt x="642" y="3897"/>
                  </a:lnTo>
                  <a:lnTo>
                    <a:pt x="642" y="3900"/>
                  </a:lnTo>
                  <a:lnTo>
                    <a:pt x="2559" y="3945"/>
                  </a:lnTo>
                  <a:cubicBezTo>
                    <a:pt x="2559" y="3945"/>
                    <a:pt x="1516" y="8235"/>
                    <a:pt x="1237" y="11867"/>
                  </a:cubicBezTo>
                  <a:cubicBezTo>
                    <a:pt x="1201" y="12348"/>
                    <a:pt x="1177" y="12819"/>
                    <a:pt x="1171" y="13266"/>
                  </a:cubicBezTo>
                  <a:lnTo>
                    <a:pt x="4925" y="13502"/>
                  </a:lnTo>
                  <a:lnTo>
                    <a:pt x="5330" y="11971"/>
                  </a:lnTo>
                  <a:lnTo>
                    <a:pt x="4926" y="11953"/>
                  </a:lnTo>
                  <a:lnTo>
                    <a:pt x="6826" y="2589"/>
                  </a:lnTo>
                  <a:cubicBezTo>
                    <a:pt x="7081" y="1329"/>
                    <a:pt x="6136" y="145"/>
                    <a:pt x="485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1"/>
            <p:cNvSpPr/>
            <p:nvPr/>
          </p:nvSpPr>
          <p:spPr>
            <a:xfrm>
              <a:off x="1286989" y="3311859"/>
              <a:ext cx="433377" cy="918960"/>
            </a:xfrm>
            <a:custGeom>
              <a:avLst/>
              <a:gdLst/>
              <a:ahLst/>
              <a:cxnLst/>
              <a:rect l="l" t="t" r="r" b="b"/>
              <a:pathLst>
                <a:path w="6338" h="13440" extrusionOk="0">
                  <a:moveTo>
                    <a:pt x="3419" y="5454"/>
                  </a:moveTo>
                  <a:lnTo>
                    <a:pt x="3419" y="5457"/>
                  </a:lnTo>
                  <a:lnTo>
                    <a:pt x="5336" y="5502"/>
                  </a:lnTo>
                  <a:cubicBezTo>
                    <a:pt x="5336" y="5502"/>
                    <a:pt x="4293" y="9792"/>
                    <a:pt x="4014" y="13424"/>
                  </a:cubicBezTo>
                  <a:lnTo>
                    <a:pt x="4669" y="13439"/>
                  </a:lnTo>
                  <a:lnTo>
                    <a:pt x="6165" y="5521"/>
                  </a:lnTo>
                  <a:lnTo>
                    <a:pt x="6337" y="4609"/>
                  </a:lnTo>
                  <a:lnTo>
                    <a:pt x="3526" y="4543"/>
                  </a:lnTo>
                  <a:cubicBezTo>
                    <a:pt x="3437" y="4541"/>
                    <a:pt x="3348" y="4533"/>
                    <a:pt x="3263" y="4520"/>
                  </a:cubicBezTo>
                  <a:cubicBezTo>
                    <a:pt x="2105" y="4344"/>
                    <a:pt x="1313" y="3205"/>
                    <a:pt x="1599" y="2030"/>
                  </a:cubicBezTo>
                  <a:lnTo>
                    <a:pt x="2101" y="1"/>
                  </a:lnTo>
                  <a:lnTo>
                    <a:pt x="817" y="345"/>
                  </a:lnTo>
                  <a:lnTo>
                    <a:pt x="517" y="1483"/>
                  </a:lnTo>
                  <a:cubicBezTo>
                    <a:pt x="1" y="3435"/>
                    <a:pt x="1418" y="5356"/>
                    <a:pt x="3419" y="54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1"/>
            <p:cNvSpPr/>
            <p:nvPr/>
          </p:nvSpPr>
          <p:spPr>
            <a:xfrm>
              <a:off x="1527539" y="2281898"/>
              <a:ext cx="258330" cy="428506"/>
            </a:xfrm>
            <a:custGeom>
              <a:avLst/>
              <a:gdLst/>
              <a:ahLst/>
              <a:cxnLst/>
              <a:rect l="l" t="t" r="r" b="b"/>
              <a:pathLst>
                <a:path w="3778" h="6267" extrusionOk="0">
                  <a:moveTo>
                    <a:pt x="3777" y="3758"/>
                  </a:moveTo>
                  <a:lnTo>
                    <a:pt x="3479" y="4183"/>
                  </a:lnTo>
                  <a:lnTo>
                    <a:pt x="2563" y="5492"/>
                  </a:lnTo>
                  <a:lnTo>
                    <a:pt x="2020" y="6266"/>
                  </a:lnTo>
                  <a:lnTo>
                    <a:pt x="0" y="5722"/>
                  </a:lnTo>
                  <a:lnTo>
                    <a:pt x="1932" y="0"/>
                  </a:lnTo>
                  <a:close/>
                </a:path>
              </a:pathLst>
            </a:custGeom>
            <a:solidFill>
              <a:srgbClr val="B48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>
              <a:off x="1593865" y="2230137"/>
              <a:ext cx="306400" cy="399105"/>
            </a:xfrm>
            <a:custGeom>
              <a:avLst/>
              <a:gdLst/>
              <a:ahLst/>
              <a:cxnLst/>
              <a:rect l="l" t="t" r="r" b="b"/>
              <a:pathLst>
                <a:path w="4481" h="5837" extrusionOk="0">
                  <a:moveTo>
                    <a:pt x="403" y="4895"/>
                  </a:moveTo>
                  <a:cubicBezTo>
                    <a:pt x="403" y="4895"/>
                    <a:pt x="2113" y="5529"/>
                    <a:pt x="2702" y="5678"/>
                  </a:cubicBezTo>
                  <a:cubicBezTo>
                    <a:pt x="3335" y="5836"/>
                    <a:pt x="4018" y="5444"/>
                    <a:pt x="4155" y="4792"/>
                  </a:cubicBezTo>
                  <a:cubicBezTo>
                    <a:pt x="4345" y="3902"/>
                    <a:pt x="4481" y="3009"/>
                    <a:pt x="4209" y="1998"/>
                  </a:cubicBezTo>
                  <a:cubicBezTo>
                    <a:pt x="4048" y="1401"/>
                    <a:pt x="3694" y="898"/>
                    <a:pt x="3224" y="545"/>
                  </a:cubicBezTo>
                  <a:cubicBezTo>
                    <a:pt x="3014" y="385"/>
                    <a:pt x="2779" y="257"/>
                    <a:pt x="2527" y="165"/>
                  </a:cubicBezTo>
                  <a:lnTo>
                    <a:pt x="2525" y="164"/>
                  </a:lnTo>
                  <a:lnTo>
                    <a:pt x="2382" y="117"/>
                  </a:lnTo>
                  <a:lnTo>
                    <a:pt x="2367" y="111"/>
                  </a:lnTo>
                  <a:cubicBezTo>
                    <a:pt x="2295" y="90"/>
                    <a:pt x="2223" y="73"/>
                    <a:pt x="2149" y="58"/>
                  </a:cubicBezTo>
                  <a:cubicBezTo>
                    <a:pt x="1975" y="21"/>
                    <a:pt x="1794" y="2"/>
                    <a:pt x="1611" y="1"/>
                  </a:cubicBezTo>
                  <a:cubicBezTo>
                    <a:pt x="1437" y="1"/>
                    <a:pt x="1266" y="28"/>
                    <a:pt x="1110" y="82"/>
                  </a:cubicBezTo>
                  <a:cubicBezTo>
                    <a:pt x="450" y="306"/>
                    <a:pt x="1" y="970"/>
                    <a:pt x="90" y="1708"/>
                  </a:cubicBezTo>
                  <a:lnTo>
                    <a:pt x="166" y="2343"/>
                  </a:lnTo>
                  <a:close/>
                </a:path>
              </a:pathLst>
            </a:custGeom>
            <a:solidFill>
              <a:srgbClr val="B48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1585660" y="2517867"/>
              <a:ext cx="179764" cy="192544"/>
            </a:xfrm>
            <a:custGeom>
              <a:avLst/>
              <a:gdLst/>
              <a:ahLst/>
              <a:cxnLst/>
              <a:rect l="l" t="t" r="r" b="b"/>
              <a:pathLst>
                <a:path w="2629" h="2816" extrusionOk="0">
                  <a:moveTo>
                    <a:pt x="2629" y="732"/>
                  </a:moveTo>
                  <a:lnTo>
                    <a:pt x="1170" y="2815"/>
                  </a:lnTo>
                  <a:cubicBezTo>
                    <a:pt x="1" y="1199"/>
                    <a:pt x="991" y="1"/>
                    <a:pt x="991" y="1"/>
                  </a:cubicBezTo>
                  <a:close/>
                </a:path>
              </a:pathLst>
            </a:custGeom>
            <a:solidFill>
              <a:srgbClr val="874B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1816706" y="2374070"/>
              <a:ext cx="72822" cy="143861"/>
            </a:xfrm>
            <a:custGeom>
              <a:avLst/>
              <a:gdLst/>
              <a:ahLst/>
              <a:cxnLst/>
              <a:rect l="l" t="t" r="r" b="b"/>
              <a:pathLst>
                <a:path w="1065" h="2104" extrusionOk="0">
                  <a:moveTo>
                    <a:pt x="18" y="0"/>
                  </a:moveTo>
                  <a:cubicBezTo>
                    <a:pt x="210" y="484"/>
                    <a:pt x="466" y="784"/>
                    <a:pt x="699" y="1050"/>
                  </a:cubicBezTo>
                  <a:cubicBezTo>
                    <a:pt x="1064" y="1463"/>
                    <a:pt x="686" y="2104"/>
                    <a:pt x="146" y="1987"/>
                  </a:cubicBezTo>
                  <a:lnTo>
                    <a:pt x="1" y="1956"/>
                  </a:lnTo>
                  <a:close/>
                </a:path>
              </a:pathLst>
            </a:custGeom>
            <a:solidFill>
              <a:srgbClr val="B48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1488086" y="2222615"/>
              <a:ext cx="343323" cy="295312"/>
            </a:xfrm>
            <a:custGeom>
              <a:avLst/>
              <a:gdLst/>
              <a:ahLst/>
              <a:cxnLst/>
              <a:rect l="l" t="t" r="r" b="b"/>
              <a:pathLst>
                <a:path w="5021" h="4319" extrusionOk="0">
                  <a:moveTo>
                    <a:pt x="1793" y="3215"/>
                  </a:moveTo>
                  <a:cubicBezTo>
                    <a:pt x="2741" y="3003"/>
                    <a:pt x="3283" y="2276"/>
                    <a:pt x="3357" y="1676"/>
                  </a:cubicBezTo>
                  <a:lnTo>
                    <a:pt x="2717" y="1469"/>
                  </a:lnTo>
                  <a:lnTo>
                    <a:pt x="5021" y="867"/>
                  </a:lnTo>
                  <a:cubicBezTo>
                    <a:pt x="5021" y="867"/>
                    <a:pt x="4647" y="304"/>
                    <a:pt x="3578" y="103"/>
                  </a:cubicBezTo>
                  <a:cubicBezTo>
                    <a:pt x="3036" y="1"/>
                    <a:pt x="1592" y="4"/>
                    <a:pt x="969" y="523"/>
                  </a:cubicBezTo>
                  <a:cubicBezTo>
                    <a:pt x="627" y="807"/>
                    <a:pt x="1" y="2583"/>
                    <a:pt x="1343" y="43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1440427" y="2253111"/>
              <a:ext cx="233509" cy="246970"/>
            </a:xfrm>
            <a:custGeom>
              <a:avLst/>
              <a:gdLst/>
              <a:ahLst/>
              <a:cxnLst/>
              <a:rect l="l" t="t" r="r" b="b"/>
              <a:pathLst>
                <a:path w="3415" h="3612" extrusionOk="0">
                  <a:moveTo>
                    <a:pt x="3414" y="2845"/>
                  </a:moveTo>
                  <a:cubicBezTo>
                    <a:pt x="2264" y="1"/>
                    <a:pt x="1" y="3052"/>
                    <a:pt x="2859" y="3612"/>
                  </a:cubicBezTo>
                  <a:close/>
                </a:path>
              </a:pathLst>
            </a:custGeom>
            <a:solidFill>
              <a:srgbClr val="B48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1580805" y="2413934"/>
              <a:ext cx="42599" cy="37948"/>
            </a:xfrm>
            <a:custGeom>
              <a:avLst/>
              <a:gdLst/>
              <a:ahLst/>
              <a:cxnLst/>
              <a:rect l="l" t="t" r="r" b="b"/>
              <a:pathLst>
                <a:path w="623" h="555" fill="none" extrusionOk="0">
                  <a:moveTo>
                    <a:pt x="1" y="0"/>
                  </a:moveTo>
                  <a:lnTo>
                    <a:pt x="623" y="555"/>
                  </a:lnTo>
                </a:path>
              </a:pathLst>
            </a:custGeom>
            <a:noFill/>
            <a:ln w="475" cap="flat" cmpd="sng">
              <a:solidFill>
                <a:srgbClr val="874B4F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1"/>
            <p:cNvSpPr/>
            <p:nvPr/>
          </p:nvSpPr>
          <p:spPr>
            <a:xfrm>
              <a:off x="1321314" y="2586517"/>
              <a:ext cx="469001" cy="756843"/>
            </a:xfrm>
            <a:custGeom>
              <a:avLst/>
              <a:gdLst/>
              <a:ahLst/>
              <a:cxnLst/>
              <a:rect l="l" t="t" r="r" b="b"/>
              <a:pathLst>
                <a:path w="6859" h="11069" extrusionOk="0">
                  <a:moveTo>
                    <a:pt x="6736" y="11069"/>
                  </a:moveTo>
                  <a:lnTo>
                    <a:pt x="1738" y="10824"/>
                  </a:lnTo>
                  <a:lnTo>
                    <a:pt x="1594" y="10838"/>
                  </a:lnTo>
                  <a:lnTo>
                    <a:pt x="1523" y="10831"/>
                  </a:lnTo>
                  <a:lnTo>
                    <a:pt x="316" y="10954"/>
                  </a:lnTo>
                  <a:cubicBezTo>
                    <a:pt x="316" y="10954"/>
                    <a:pt x="355" y="9274"/>
                    <a:pt x="253" y="6813"/>
                  </a:cubicBezTo>
                  <a:cubicBezTo>
                    <a:pt x="209" y="5715"/>
                    <a:pt x="0" y="4524"/>
                    <a:pt x="287" y="3317"/>
                  </a:cubicBezTo>
                  <a:cubicBezTo>
                    <a:pt x="1046" y="140"/>
                    <a:pt x="3564" y="0"/>
                    <a:pt x="3411" y="144"/>
                  </a:cubicBezTo>
                  <a:lnTo>
                    <a:pt x="6111" y="2023"/>
                  </a:lnTo>
                  <a:cubicBezTo>
                    <a:pt x="6222" y="2404"/>
                    <a:pt x="6591" y="3153"/>
                    <a:pt x="6765" y="4019"/>
                  </a:cubicBezTo>
                  <a:cubicBezTo>
                    <a:pt x="6778" y="4084"/>
                    <a:pt x="6791" y="4151"/>
                    <a:pt x="6801" y="4217"/>
                  </a:cubicBezTo>
                  <a:cubicBezTo>
                    <a:pt x="6837" y="4445"/>
                    <a:pt x="6858" y="4677"/>
                    <a:pt x="6857" y="4913"/>
                  </a:cubicBezTo>
                  <a:cubicBezTo>
                    <a:pt x="6857" y="4979"/>
                    <a:pt x="6855" y="5049"/>
                    <a:pt x="6847" y="5117"/>
                  </a:cubicBezTo>
                  <a:cubicBezTo>
                    <a:pt x="6842" y="5218"/>
                    <a:pt x="6831" y="5323"/>
                    <a:pt x="6815" y="5422"/>
                  </a:cubicBezTo>
                  <a:cubicBezTo>
                    <a:pt x="6718" y="6021"/>
                    <a:pt x="6440" y="6617"/>
                    <a:pt x="5856" y="7138"/>
                  </a:cubicBezTo>
                  <a:lnTo>
                    <a:pt x="5865" y="7178"/>
                  </a:lnTo>
                  <a:lnTo>
                    <a:pt x="5866" y="718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1530343" y="2596021"/>
              <a:ext cx="205816" cy="394319"/>
            </a:xfrm>
            <a:custGeom>
              <a:avLst/>
              <a:gdLst/>
              <a:ahLst/>
              <a:cxnLst/>
              <a:rect l="l" t="t" r="r" b="b"/>
              <a:pathLst>
                <a:path w="3010" h="5767" extrusionOk="0">
                  <a:moveTo>
                    <a:pt x="0" y="1"/>
                  </a:moveTo>
                  <a:lnTo>
                    <a:pt x="3009" y="4128"/>
                  </a:lnTo>
                  <a:lnTo>
                    <a:pt x="1989" y="576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1547369" y="2593833"/>
              <a:ext cx="178739" cy="331003"/>
            </a:xfrm>
            <a:custGeom>
              <a:avLst/>
              <a:gdLst/>
              <a:ahLst/>
              <a:cxnLst/>
              <a:rect l="l" t="t" r="r" b="b"/>
              <a:pathLst>
                <a:path w="2614" h="4841" extrusionOk="0">
                  <a:moveTo>
                    <a:pt x="1552" y="1044"/>
                  </a:moveTo>
                  <a:lnTo>
                    <a:pt x="1" y="1"/>
                  </a:lnTo>
                  <a:lnTo>
                    <a:pt x="2614" y="4841"/>
                  </a:lnTo>
                  <a:lnTo>
                    <a:pt x="2466" y="168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>
              <a:off x="1398990" y="2823101"/>
              <a:ext cx="382982" cy="520265"/>
            </a:xfrm>
            <a:custGeom>
              <a:avLst/>
              <a:gdLst/>
              <a:ahLst/>
              <a:cxnLst/>
              <a:rect l="l" t="t" r="r" b="b"/>
              <a:pathLst>
                <a:path w="5601" h="7609" extrusionOk="0">
                  <a:moveTo>
                    <a:pt x="5600" y="7609"/>
                  </a:moveTo>
                  <a:lnTo>
                    <a:pt x="43" y="7376"/>
                  </a:lnTo>
                  <a:cubicBezTo>
                    <a:pt x="1" y="5889"/>
                    <a:pt x="5" y="1526"/>
                    <a:pt x="321" y="1"/>
                  </a:cubicBezTo>
                  <a:lnTo>
                    <a:pt x="3471" y="2790"/>
                  </a:lnTo>
                  <a:lnTo>
                    <a:pt x="5351" y="306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1637011" y="2348224"/>
              <a:ext cx="43420" cy="110562"/>
            </a:xfrm>
            <a:custGeom>
              <a:avLst/>
              <a:gdLst/>
              <a:ahLst/>
              <a:cxnLst/>
              <a:rect l="l" t="t" r="r" b="b"/>
              <a:pathLst>
                <a:path w="635" h="1617" extrusionOk="0">
                  <a:moveTo>
                    <a:pt x="634" y="1"/>
                  </a:moveTo>
                  <a:lnTo>
                    <a:pt x="626" y="1616"/>
                  </a:lnTo>
                  <a:lnTo>
                    <a:pt x="404" y="1581"/>
                  </a:lnTo>
                  <a:lnTo>
                    <a:pt x="1" y="53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1760432" y="2400053"/>
              <a:ext cx="30907" cy="59623"/>
            </a:xfrm>
            <a:custGeom>
              <a:avLst/>
              <a:gdLst/>
              <a:ahLst/>
              <a:cxnLst/>
              <a:rect l="l" t="t" r="r" b="b"/>
              <a:pathLst>
                <a:path w="452" h="872" extrusionOk="0">
                  <a:moveTo>
                    <a:pt x="418" y="409"/>
                  </a:moveTo>
                  <a:cubicBezTo>
                    <a:pt x="451" y="641"/>
                    <a:pt x="393" y="842"/>
                    <a:pt x="287" y="857"/>
                  </a:cubicBezTo>
                  <a:cubicBezTo>
                    <a:pt x="181" y="872"/>
                    <a:pt x="68" y="697"/>
                    <a:pt x="34" y="464"/>
                  </a:cubicBezTo>
                  <a:cubicBezTo>
                    <a:pt x="1" y="232"/>
                    <a:pt x="59" y="31"/>
                    <a:pt x="165" y="16"/>
                  </a:cubicBezTo>
                  <a:cubicBezTo>
                    <a:pt x="272" y="1"/>
                    <a:pt x="385" y="177"/>
                    <a:pt x="418" y="4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1726312" y="2352942"/>
              <a:ext cx="80549" cy="41093"/>
            </a:xfrm>
            <a:custGeom>
              <a:avLst/>
              <a:gdLst/>
              <a:ahLst/>
              <a:cxnLst/>
              <a:rect l="l" t="t" r="r" b="b"/>
              <a:pathLst>
                <a:path w="1178" h="601" extrusionOk="0">
                  <a:moveTo>
                    <a:pt x="583" y="451"/>
                  </a:moveTo>
                  <a:cubicBezTo>
                    <a:pt x="105" y="601"/>
                    <a:pt x="0" y="353"/>
                    <a:pt x="349" y="182"/>
                  </a:cubicBezTo>
                  <a:cubicBezTo>
                    <a:pt x="724" y="0"/>
                    <a:pt x="1178" y="265"/>
                    <a:pt x="583" y="4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1847202" y="2384053"/>
              <a:ext cx="30907" cy="59691"/>
            </a:xfrm>
            <a:custGeom>
              <a:avLst/>
              <a:gdLst/>
              <a:ahLst/>
              <a:cxnLst/>
              <a:rect l="l" t="t" r="r" b="b"/>
              <a:pathLst>
                <a:path w="452" h="873" extrusionOk="0">
                  <a:moveTo>
                    <a:pt x="418" y="410"/>
                  </a:moveTo>
                  <a:cubicBezTo>
                    <a:pt x="451" y="642"/>
                    <a:pt x="393" y="842"/>
                    <a:pt x="287" y="858"/>
                  </a:cubicBezTo>
                  <a:cubicBezTo>
                    <a:pt x="181" y="873"/>
                    <a:pt x="68" y="697"/>
                    <a:pt x="34" y="465"/>
                  </a:cubicBezTo>
                  <a:cubicBezTo>
                    <a:pt x="1" y="233"/>
                    <a:pt x="59" y="31"/>
                    <a:pt x="165" y="16"/>
                  </a:cubicBezTo>
                  <a:cubicBezTo>
                    <a:pt x="271" y="0"/>
                    <a:pt x="384" y="177"/>
                    <a:pt x="418" y="4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1821971" y="2311642"/>
              <a:ext cx="77267" cy="28102"/>
            </a:xfrm>
            <a:custGeom>
              <a:avLst/>
              <a:gdLst/>
              <a:ahLst/>
              <a:cxnLst/>
              <a:rect l="l" t="t" r="r" b="b"/>
              <a:pathLst>
                <a:path w="1130" h="411" extrusionOk="0">
                  <a:moveTo>
                    <a:pt x="508" y="370"/>
                  </a:moveTo>
                  <a:cubicBezTo>
                    <a:pt x="8" y="338"/>
                    <a:pt x="0" y="68"/>
                    <a:pt x="387" y="36"/>
                  </a:cubicBezTo>
                  <a:cubicBezTo>
                    <a:pt x="802" y="1"/>
                    <a:pt x="1130" y="410"/>
                    <a:pt x="508" y="37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1337246" y="3371826"/>
              <a:ext cx="443838" cy="10461"/>
            </a:xfrm>
            <a:custGeom>
              <a:avLst/>
              <a:gdLst/>
              <a:ahLst/>
              <a:cxnLst/>
              <a:rect l="l" t="t" r="r" b="b"/>
              <a:pathLst>
                <a:path w="6491" h="153" fill="none" extrusionOk="0">
                  <a:moveTo>
                    <a:pt x="1" y="1"/>
                  </a:moveTo>
                  <a:lnTo>
                    <a:pt x="6490" y="153"/>
                  </a:lnTo>
                </a:path>
              </a:pathLst>
            </a:custGeom>
            <a:noFill/>
            <a:ln w="475" cap="flat" cmpd="sng">
              <a:solidFill>
                <a:srgbClr val="3B3B3A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1399195" y="3380647"/>
              <a:ext cx="110156" cy="58187"/>
            </a:xfrm>
            <a:custGeom>
              <a:avLst/>
              <a:gdLst/>
              <a:ahLst/>
              <a:cxnLst/>
              <a:rect l="l" t="t" r="r" b="b"/>
              <a:pathLst>
                <a:path w="1611" h="851" fill="none" extrusionOk="0">
                  <a:moveTo>
                    <a:pt x="0" y="850"/>
                  </a:moveTo>
                  <a:lnTo>
                    <a:pt x="1431" y="690"/>
                  </a:lnTo>
                  <a:lnTo>
                    <a:pt x="1611" y="1"/>
                  </a:lnTo>
                </a:path>
              </a:pathLst>
            </a:custGeom>
            <a:noFill/>
            <a:ln w="475" cap="flat" cmpd="sng">
              <a:solidFill>
                <a:srgbClr val="3B3B3A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>
              <a:off x="1573147" y="3426391"/>
              <a:ext cx="384076" cy="267962"/>
            </a:xfrm>
            <a:custGeom>
              <a:avLst/>
              <a:gdLst/>
              <a:ahLst/>
              <a:cxnLst/>
              <a:rect l="l" t="t" r="r" b="b"/>
              <a:pathLst>
                <a:path w="5617" h="3919" fill="none" extrusionOk="0">
                  <a:moveTo>
                    <a:pt x="5079" y="3918"/>
                  </a:moveTo>
                  <a:lnTo>
                    <a:pt x="5312" y="2845"/>
                  </a:lnTo>
                  <a:cubicBezTo>
                    <a:pt x="5616" y="1441"/>
                    <a:pt x="4567" y="108"/>
                    <a:pt x="3131" y="74"/>
                  </a:cubicBezTo>
                  <a:lnTo>
                    <a:pt x="3131" y="74"/>
                  </a:lnTo>
                  <a:lnTo>
                    <a:pt x="1" y="1"/>
                  </a:lnTo>
                </a:path>
              </a:pathLst>
            </a:custGeom>
            <a:noFill/>
            <a:ln w="475" cap="flat" cmpd="sng">
              <a:solidFill>
                <a:srgbClr val="3B3B3A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1374375" y="2660159"/>
              <a:ext cx="391530" cy="638964"/>
            </a:xfrm>
            <a:custGeom>
              <a:avLst/>
              <a:gdLst/>
              <a:ahLst/>
              <a:cxnLst/>
              <a:rect l="l" t="t" r="r" b="b"/>
              <a:pathLst>
                <a:path w="5726" h="9345" extrusionOk="0">
                  <a:moveTo>
                    <a:pt x="43" y="1750"/>
                  </a:moveTo>
                  <a:cubicBezTo>
                    <a:pt x="176" y="4435"/>
                    <a:pt x="1126" y="6375"/>
                    <a:pt x="2285" y="8319"/>
                  </a:cubicBezTo>
                  <a:cubicBezTo>
                    <a:pt x="2711" y="9034"/>
                    <a:pt x="3585" y="9345"/>
                    <a:pt x="4365" y="9058"/>
                  </a:cubicBezTo>
                  <a:cubicBezTo>
                    <a:pt x="5268" y="8725"/>
                    <a:pt x="5726" y="7720"/>
                    <a:pt x="5384" y="6822"/>
                  </a:cubicBezTo>
                  <a:lnTo>
                    <a:pt x="2939" y="1174"/>
                  </a:lnTo>
                  <a:cubicBezTo>
                    <a:pt x="2791" y="821"/>
                    <a:pt x="2225" y="0"/>
                    <a:pt x="1469" y="46"/>
                  </a:cubicBezTo>
                  <a:cubicBezTo>
                    <a:pt x="617" y="97"/>
                    <a:pt x="1" y="896"/>
                    <a:pt x="43" y="175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1"/>
            <p:cNvSpPr/>
            <p:nvPr/>
          </p:nvSpPr>
          <p:spPr>
            <a:xfrm>
              <a:off x="1625387" y="2385079"/>
              <a:ext cx="281647" cy="249842"/>
            </a:xfrm>
            <a:custGeom>
              <a:avLst/>
              <a:gdLst/>
              <a:ahLst/>
              <a:cxnLst/>
              <a:rect l="l" t="t" r="r" b="b"/>
              <a:pathLst>
                <a:path w="4119" h="3654" extrusionOk="0">
                  <a:moveTo>
                    <a:pt x="738" y="909"/>
                  </a:moveTo>
                  <a:cubicBezTo>
                    <a:pt x="738" y="909"/>
                    <a:pt x="913" y="1574"/>
                    <a:pt x="1515" y="1748"/>
                  </a:cubicBezTo>
                  <a:cubicBezTo>
                    <a:pt x="2295" y="1972"/>
                    <a:pt x="3101" y="1682"/>
                    <a:pt x="3872" y="1518"/>
                  </a:cubicBezTo>
                  <a:cubicBezTo>
                    <a:pt x="3837" y="2035"/>
                    <a:pt x="4118" y="3485"/>
                    <a:pt x="2728" y="3584"/>
                  </a:cubicBezTo>
                  <a:cubicBezTo>
                    <a:pt x="1752" y="3654"/>
                    <a:pt x="490" y="2673"/>
                    <a:pt x="245" y="2069"/>
                  </a:cubicBezTo>
                  <a:cubicBezTo>
                    <a:pt x="0" y="1465"/>
                    <a:pt x="215" y="1150"/>
                    <a:pt x="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1"/>
            <p:cNvSpPr/>
            <p:nvPr/>
          </p:nvSpPr>
          <p:spPr>
            <a:xfrm>
              <a:off x="1810484" y="2367779"/>
              <a:ext cx="72685" cy="143929"/>
            </a:xfrm>
            <a:custGeom>
              <a:avLst/>
              <a:gdLst/>
              <a:ahLst/>
              <a:cxnLst/>
              <a:rect l="l" t="t" r="r" b="b"/>
              <a:pathLst>
                <a:path w="1063" h="2105" extrusionOk="0">
                  <a:moveTo>
                    <a:pt x="16" y="1"/>
                  </a:moveTo>
                  <a:cubicBezTo>
                    <a:pt x="209" y="484"/>
                    <a:pt x="465" y="784"/>
                    <a:pt x="698" y="1050"/>
                  </a:cubicBezTo>
                  <a:cubicBezTo>
                    <a:pt x="1062" y="1464"/>
                    <a:pt x="684" y="2104"/>
                    <a:pt x="144" y="1988"/>
                  </a:cubicBezTo>
                  <a:lnTo>
                    <a:pt x="0" y="1956"/>
                  </a:lnTo>
                </a:path>
              </a:pathLst>
            </a:custGeom>
            <a:solidFill>
              <a:srgbClr val="B48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1"/>
            <p:cNvSpPr/>
            <p:nvPr/>
          </p:nvSpPr>
          <p:spPr>
            <a:xfrm>
              <a:off x="1810484" y="2367779"/>
              <a:ext cx="72685" cy="143929"/>
            </a:xfrm>
            <a:custGeom>
              <a:avLst/>
              <a:gdLst/>
              <a:ahLst/>
              <a:cxnLst/>
              <a:rect l="l" t="t" r="r" b="b"/>
              <a:pathLst>
                <a:path w="1063" h="2105" fill="none" extrusionOk="0">
                  <a:moveTo>
                    <a:pt x="16" y="1"/>
                  </a:moveTo>
                  <a:cubicBezTo>
                    <a:pt x="209" y="484"/>
                    <a:pt x="465" y="784"/>
                    <a:pt x="698" y="1050"/>
                  </a:cubicBezTo>
                  <a:cubicBezTo>
                    <a:pt x="1062" y="1464"/>
                    <a:pt x="684" y="2104"/>
                    <a:pt x="144" y="1988"/>
                  </a:cubicBezTo>
                  <a:lnTo>
                    <a:pt x="0" y="1956"/>
                  </a:lnTo>
                </a:path>
              </a:pathLst>
            </a:custGeom>
            <a:noFill/>
            <a:ln w="9525" cap="flat" cmpd="sng">
              <a:solidFill>
                <a:srgbClr val="874B4F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>
              <a:off x="1767269" y="2524294"/>
              <a:ext cx="50599" cy="34119"/>
            </a:xfrm>
            <a:custGeom>
              <a:avLst/>
              <a:gdLst/>
              <a:ahLst/>
              <a:cxnLst/>
              <a:rect l="l" t="t" r="r" b="b"/>
              <a:pathLst>
                <a:path w="740" h="499" fill="none" extrusionOk="0">
                  <a:moveTo>
                    <a:pt x="740" y="326"/>
                  </a:moveTo>
                  <a:cubicBezTo>
                    <a:pt x="462" y="499"/>
                    <a:pt x="25" y="338"/>
                    <a:pt x="0" y="0"/>
                  </a:cubicBezTo>
                </a:path>
              </a:pathLst>
            </a:custGeom>
            <a:noFill/>
            <a:ln w="475" cap="flat" cmpd="sng">
              <a:solidFill>
                <a:srgbClr val="874B4F"/>
              </a:solidFill>
              <a:prstDash val="solid"/>
              <a:miter lim="114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>
              <a:off x="1620464" y="2673834"/>
              <a:ext cx="105643" cy="251005"/>
            </a:xfrm>
            <a:custGeom>
              <a:avLst/>
              <a:gdLst/>
              <a:ahLst/>
              <a:cxnLst/>
              <a:rect l="l" t="t" r="r" b="b"/>
              <a:pathLst>
                <a:path w="1545" h="3671" extrusionOk="0">
                  <a:moveTo>
                    <a:pt x="665" y="0"/>
                  </a:moveTo>
                  <a:lnTo>
                    <a:pt x="442" y="28"/>
                  </a:lnTo>
                  <a:lnTo>
                    <a:pt x="0" y="367"/>
                  </a:lnTo>
                  <a:lnTo>
                    <a:pt x="693" y="853"/>
                  </a:lnTo>
                  <a:lnTo>
                    <a:pt x="332" y="1423"/>
                  </a:lnTo>
                  <a:lnTo>
                    <a:pt x="1545" y="3671"/>
                  </a:lnTo>
                  <a:lnTo>
                    <a:pt x="1432" y="1251"/>
                  </a:lnTo>
                  <a:lnTo>
                    <a:pt x="1020" y="858"/>
                  </a:lnTo>
                  <a:lnTo>
                    <a:pt x="1105" y="3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1530343" y="2537833"/>
              <a:ext cx="156790" cy="189467"/>
            </a:xfrm>
            <a:custGeom>
              <a:avLst/>
              <a:gdLst/>
              <a:ahLst/>
              <a:cxnLst/>
              <a:rect l="l" t="t" r="r" b="b"/>
              <a:pathLst>
                <a:path w="2293" h="2771" extrusionOk="0">
                  <a:moveTo>
                    <a:pt x="1302" y="2770"/>
                  </a:moveTo>
                  <a:lnTo>
                    <a:pt x="1755" y="2312"/>
                  </a:lnTo>
                  <a:cubicBezTo>
                    <a:pt x="2292" y="1767"/>
                    <a:pt x="2196" y="838"/>
                    <a:pt x="1528" y="468"/>
                  </a:cubicBezTo>
                  <a:cubicBezTo>
                    <a:pt x="1498" y="451"/>
                    <a:pt x="1467" y="436"/>
                    <a:pt x="1435" y="421"/>
                  </a:cubicBezTo>
                  <a:lnTo>
                    <a:pt x="510" y="0"/>
                  </a:lnTo>
                  <a:lnTo>
                    <a:pt x="0" y="85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>
              <a:off x="1702790" y="2519097"/>
              <a:ext cx="106806" cy="212988"/>
            </a:xfrm>
            <a:custGeom>
              <a:avLst/>
              <a:gdLst/>
              <a:ahLst/>
              <a:cxnLst/>
              <a:rect l="l" t="t" r="r" b="b"/>
              <a:pathLst>
                <a:path w="1562" h="3115" extrusionOk="0">
                  <a:moveTo>
                    <a:pt x="494" y="3115"/>
                  </a:moveTo>
                  <a:lnTo>
                    <a:pt x="0" y="1265"/>
                  </a:lnTo>
                  <a:lnTo>
                    <a:pt x="145" y="207"/>
                  </a:lnTo>
                  <a:cubicBezTo>
                    <a:pt x="164" y="76"/>
                    <a:pt x="303" y="1"/>
                    <a:pt x="421" y="58"/>
                  </a:cubicBezTo>
                  <a:cubicBezTo>
                    <a:pt x="491" y="91"/>
                    <a:pt x="534" y="162"/>
                    <a:pt x="532" y="239"/>
                  </a:cubicBezTo>
                  <a:lnTo>
                    <a:pt x="517" y="776"/>
                  </a:lnTo>
                  <a:lnTo>
                    <a:pt x="1562" y="1747"/>
                  </a:lnTo>
                  <a:close/>
                </a:path>
              </a:pathLst>
            </a:custGeom>
            <a:solidFill>
              <a:srgbClr val="B48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>
              <a:off x="1769526" y="2515268"/>
              <a:ext cx="172243" cy="227484"/>
            </a:xfrm>
            <a:custGeom>
              <a:avLst/>
              <a:gdLst/>
              <a:ahLst/>
              <a:cxnLst/>
              <a:rect l="l" t="t" r="r" b="b"/>
              <a:pathLst>
                <a:path w="2519" h="3327" extrusionOk="0">
                  <a:moveTo>
                    <a:pt x="0" y="1400"/>
                  </a:moveTo>
                  <a:lnTo>
                    <a:pt x="1692" y="768"/>
                  </a:lnTo>
                  <a:lnTo>
                    <a:pt x="1765" y="1"/>
                  </a:lnTo>
                  <a:lnTo>
                    <a:pt x="2232" y="130"/>
                  </a:lnTo>
                  <a:cubicBezTo>
                    <a:pt x="2371" y="165"/>
                    <a:pt x="2475" y="284"/>
                    <a:pt x="2491" y="427"/>
                  </a:cubicBezTo>
                  <a:lnTo>
                    <a:pt x="2496" y="471"/>
                  </a:lnTo>
                  <a:cubicBezTo>
                    <a:pt x="2519" y="671"/>
                    <a:pt x="2451" y="871"/>
                    <a:pt x="2313" y="1016"/>
                  </a:cubicBezTo>
                  <a:lnTo>
                    <a:pt x="120" y="3326"/>
                  </a:lnTo>
                  <a:close/>
                </a:path>
              </a:pathLst>
            </a:custGeom>
            <a:solidFill>
              <a:srgbClr val="B48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>
              <a:off x="1710380" y="2579748"/>
              <a:ext cx="213201" cy="207518"/>
            </a:xfrm>
            <a:custGeom>
              <a:avLst/>
              <a:gdLst/>
              <a:ahLst/>
              <a:cxnLst/>
              <a:rect l="l" t="t" r="r" b="b"/>
              <a:pathLst>
                <a:path w="3118" h="3035" extrusionOk="0">
                  <a:moveTo>
                    <a:pt x="2971" y="1"/>
                  </a:moveTo>
                  <a:lnTo>
                    <a:pt x="3095" y="881"/>
                  </a:lnTo>
                  <a:cubicBezTo>
                    <a:pt x="3117" y="1046"/>
                    <a:pt x="3060" y="1212"/>
                    <a:pt x="2939" y="1326"/>
                  </a:cubicBezTo>
                  <a:cubicBezTo>
                    <a:pt x="2989" y="1572"/>
                    <a:pt x="2871" y="1820"/>
                    <a:pt x="2649" y="1936"/>
                  </a:cubicBezTo>
                  <a:lnTo>
                    <a:pt x="551" y="3035"/>
                  </a:lnTo>
                  <a:lnTo>
                    <a:pt x="0" y="794"/>
                  </a:lnTo>
                  <a:close/>
                </a:path>
              </a:pathLst>
            </a:custGeom>
            <a:solidFill>
              <a:srgbClr val="B48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>
              <a:off x="1545591" y="2688125"/>
              <a:ext cx="268792" cy="614418"/>
            </a:xfrm>
            <a:custGeom>
              <a:avLst/>
              <a:gdLst/>
              <a:ahLst/>
              <a:cxnLst/>
              <a:rect l="l" t="t" r="r" b="b"/>
              <a:pathLst>
                <a:path w="3931" h="8986" extrusionOk="0">
                  <a:moveTo>
                    <a:pt x="3930" y="533"/>
                  </a:moveTo>
                  <a:cubicBezTo>
                    <a:pt x="3681" y="3135"/>
                    <a:pt x="3475" y="5234"/>
                    <a:pt x="3329" y="6706"/>
                  </a:cubicBezTo>
                  <a:cubicBezTo>
                    <a:pt x="3198" y="8031"/>
                    <a:pt x="1998" y="8986"/>
                    <a:pt x="677" y="8820"/>
                  </a:cubicBezTo>
                  <a:cubicBezTo>
                    <a:pt x="54" y="7757"/>
                    <a:pt x="0" y="6454"/>
                    <a:pt x="534" y="5343"/>
                  </a:cubicBezTo>
                  <a:lnTo>
                    <a:pt x="3104" y="0"/>
                  </a:lnTo>
                  <a:close/>
                </a:path>
              </a:pathLst>
            </a:custGeom>
            <a:solidFill>
              <a:srgbClr val="B48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1"/>
            <p:cNvSpPr/>
            <p:nvPr/>
          </p:nvSpPr>
          <p:spPr>
            <a:xfrm>
              <a:off x="1679405" y="3177841"/>
              <a:ext cx="387632" cy="255791"/>
            </a:xfrm>
            <a:custGeom>
              <a:avLst/>
              <a:gdLst/>
              <a:ahLst/>
              <a:cxnLst/>
              <a:rect l="l" t="t" r="r" b="b"/>
              <a:pathLst>
                <a:path w="5669" h="3741" extrusionOk="0">
                  <a:moveTo>
                    <a:pt x="2942" y="619"/>
                  </a:moveTo>
                  <a:lnTo>
                    <a:pt x="0" y="3350"/>
                  </a:lnTo>
                  <a:cubicBezTo>
                    <a:pt x="0" y="3350"/>
                    <a:pt x="2704" y="3741"/>
                    <a:pt x="5028" y="2421"/>
                  </a:cubicBezTo>
                  <a:cubicBezTo>
                    <a:pt x="5654" y="2065"/>
                    <a:pt x="5668" y="1107"/>
                    <a:pt x="5276" y="693"/>
                  </a:cubicBezTo>
                  <a:cubicBezTo>
                    <a:pt x="4650" y="32"/>
                    <a:pt x="3608" y="0"/>
                    <a:pt x="2942" y="619"/>
                  </a:cubicBezTo>
                  <a:close/>
                </a:path>
              </a:pathLst>
            </a:custGeom>
            <a:solidFill>
              <a:srgbClr val="874B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1"/>
            <p:cNvSpPr/>
            <p:nvPr/>
          </p:nvSpPr>
          <p:spPr>
            <a:xfrm>
              <a:off x="1119807" y="3244166"/>
              <a:ext cx="540661" cy="486420"/>
            </a:xfrm>
            <a:custGeom>
              <a:avLst/>
              <a:gdLst/>
              <a:ahLst/>
              <a:cxnLst/>
              <a:rect l="l" t="t" r="r" b="b"/>
              <a:pathLst>
                <a:path w="7907" h="7114" extrusionOk="0">
                  <a:moveTo>
                    <a:pt x="24" y="4948"/>
                  </a:moveTo>
                  <a:cubicBezTo>
                    <a:pt x="0" y="6054"/>
                    <a:pt x="806" y="6973"/>
                    <a:pt x="1823" y="6998"/>
                  </a:cubicBezTo>
                  <a:lnTo>
                    <a:pt x="2480" y="7016"/>
                  </a:lnTo>
                  <a:lnTo>
                    <a:pt x="6335" y="7114"/>
                  </a:lnTo>
                  <a:lnTo>
                    <a:pt x="7789" y="6492"/>
                  </a:lnTo>
                  <a:lnTo>
                    <a:pt x="7885" y="2018"/>
                  </a:lnTo>
                  <a:cubicBezTo>
                    <a:pt x="7907" y="1014"/>
                    <a:pt x="7176" y="179"/>
                    <a:pt x="6254" y="156"/>
                  </a:cubicBezTo>
                  <a:lnTo>
                    <a:pt x="132" y="1"/>
                  </a:lnTo>
                  <a:lnTo>
                    <a:pt x="69" y="292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1"/>
            <p:cNvSpPr/>
            <p:nvPr/>
          </p:nvSpPr>
          <p:spPr>
            <a:xfrm>
              <a:off x="1117755" y="3244166"/>
              <a:ext cx="455189" cy="486420"/>
            </a:xfrm>
            <a:custGeom>
              <a:avLst/>
              <a:gdLst/>
              <a:ahLst/>
              <a:cxnLst/>
              <a:rect l="l" t="t" r="r" b="b"/>
              <a:pathLst>
                <a:path w="6657" h="7114" extrusionOk="0">
                  <a:moveTo>
                    <a:pt x="25" y="4948"/>
                  </a:moveTo>
                  <a:cubicBezTo>
                    <a:pt x="1" y="6054"/>
                    <a:pt x="794" y="6973"/>
                    <a:pt x="1795" y="6998"/>
                  </a:cubicBezTo>
                  <a:lnTo>
                    <a:pt x="2441" y="7016"/>
                  </a:lnTo>
                  <a:lnTo>
                    <a:pt x="6237" y="7114"/>
                  </a:lnTo>
                  <a:lnTo>
                    <a:pt x="6318" y="3872"/>
                  </a:lnTo>
                  <a:cubicBezTo>
                    <a:pt x="6318" y="1283"/>
                    <a:pt x="6656" y="105"/>
                    <a:pt x="4165" y="105"/>
                  </a:cubicBezTo>
                  <a:lnTo>
                    <a:pt x="130" y="1"/>
                  </a:lnTo>
                  <a:lnTo>
                    <a:pt x="68" y="292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1"/>
            <p:cNvSpPr/>
            <p:nvPr/>
          </p:nvSpPr>
          <p:spPr>
            <a:xfrm>
              <a:off x="1866143" y="2673766"/>
              <a:ext cx="296211" cy="551308"/>
            </a:xfrm>
            <a:custGeom>
              <a:avLst/>
              <a:gdLst/>
              <a:ahLst/>
              <a:cxnLst/>
              <a:rect l="l" t="t" r="r" b="b"/>
              <a:pathLst>
                <a:path w="4332" h="8063" extrusionOk="0">
                  <a:moveTo>
                    <a:pt x="389" y="8063"/>
                  </a:moveTo>
                  <a:lnTo>
                    <a:pt x="3125" y="8063"/>
                  </a:lnTo>
                  <a:lnTo>
                    <a:pt x="4332" y="0"/>
                  </a:lnTo>
                  <a:lnTo>
                    <a:pt x="1489" y="0"/>
                  </a:lnTo>
                  <a:cubicBezTo>
                    <a:pt x="1310" y="0"/>
                    <a:pt x="1158" y="130"/>
                    <a:pt x="1132" y="306"/>
                  </a:cubicBezTo>
                  <a:lnTo>
                    <a:pt x="34" y="7649"/>
                  </a:lnTo>
                  <a:cubicBezTo>
                    <a:pt x="0" y="7867"/>
                    <a:pt x="168" y="8063"/>
                    <a:pt x="389" y="80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1"/>
            <p:cNvSpPr/>
            <p:nvPr/>
          </p:nvSpPr>
          <p:spPr>
            <a:xfrm>
              <a:off x="1897391" y="2673766"/>
              <a:ext cx="936430" cy="551308"/>
            </a:xfrm>
            <a:custGeom>
              <a:avLst/>
              <a:gdLst/>
              <a:ahLst/>
              <a:cxnLst/>
              <a:rect l="l" t="t" r="r" b="b"/>
              <a:pathLst>
                <a:path w="13695" h="8063" extrusionOk="0">
                  <a:moveTo>
                    <a:pt x="389" y="8063"/>
                  </a:moveTo>
                  <a:lnTo>
                    <a:pt x="12207" y="8063"/>
                  </a:lnTo>
                  <a:cubicBezTo>
                    <a:pt x="12386" y="8063"/>
                    <a:pt x="12537" y="7933"/>
                    <a:pt x="12563" y="7757"/>
                  </a:cubicBezTo>
                  <a:lnTo>
                    <a:pt x="13662" y="413"/>
                  </a:lnTo>
                  <a:cubicBezTo>
                    <a:pt x="13695" y="196"/>
                    <a:pt x="13526" y="0"/>
                    <a:pt x="13306" y="0"/>
                  </a:cubicBezTo>
                  <a:lnTo>
                    <a:pt x="1489" y="0"/>
                  </a:lnTo>
                  <a:cubicBezTo>
                    <a:pt x="1311" y="0"/>
                    <a:pt x="1160" y="130"/>
                    <a:pt x="1134" y="306"/>
                  </a:cubicBezTo>
                  <a:lnTo>
                    <a:pt x="34" y="7649"/>
                  </a:lnTo>
                  <a:cubicBezTo>
                    <a:pt x="1" y="7867"/>
                    <a:pt x="170" y="8063"/>
                    <a:pt x="389" y="80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1"/>
            <p:cNvSpPr/>
            <p:nvPr/>
          </p:nvSpPr>
          <p:spPr>
            <a:xfrm>
              <a:off x="2234901" y="2931205"/>
              <a:ext cx="319733" cy="293876"/>
            </a:xfrm>
            <a:custGeom>
              <a:avLst/>
              <a:gdLst/>
              <a:ahLst/>
              <a:cxnLst/>
              <a:rect l="l" t="t" r="r" b="b"/>
              <a:pathLst>
                <a:path w="4676" h="4298" extrusionOk="0">
                  <a:moveTo>
                    <a:pt x="1" y="4298"/>
                  </a:moveTo>
                  <a:lnTo>
                    <a:pt x="4073" y="4298"/>
                  </a:lnTo>
                  <a:lnTo>
                    <a:pt x="4675" y="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1"/>
            <p:cNvSpPr/>
            <p:nvPr/>
          </p:nvSpPr>
          <p:spPr>
            <a:xfrm>
              <a:off x="2278252" y="2931205"/>
              <a:ext cx="332793" cy="418865"/>
            </a:xfrm>
            <a:custGeom>
              <a:avLst/>
              <a:gdLst/>
              <a:ahLst/>
              <a:cxnLst/>
              <a:rect l="l" t="t" r="r" b="b"/>
              <a:pathLst>
                <a:path w="4867" h="6126" extrusionOk="0">
                  <a:moveTo>
                    <a:pt x="2429" y="2888"/>
                  </a:moveTo>
                  <a:cubicBezTo>
                    <a:pt x="2939" y="2888"/>
                    <a:pt x="3401" y="3302"/>
                    <a:pt x="3461" y="3813"/>
                  </a:cubicBezTo>
                  <a:cubicBezTo>
                    <a:pt x="3520" y="4323"/>
                    <a:pt x="3155" y="4736"/>
                    <a:pt x="2646" y="4736"/>
                  </a:cubicBezTo>
                  <a:cubicBezTo>
                    <a:pt x="2136" y="4736"/>
                    <a:pt x="1674" y="4323"/>
                    <a:pt x="1613" y="3813"/>
                  </a:cubicBezTo>
                  <a:cubicBezTo>
                    <a:pt x="1554" y="3302"/>
                    <a:pt x="1918" y="2888"/>
                    <a:pt x="2429" y="2888"/>
                  </a:cubicBezTo>
                  <a:close/>
                  <a:moveTo>
                    <a:pt x="0" y="1"/>
                  </a:moveTo>
                  <a:lnTo>
                    <a:pt x="796" y="6126"/>
                  </a:lnTo>
                  <a:lnTo>
                    <a:pt x="4867" y="6126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1"/>
            <p:cNvSpPr/>
            <p:nvPr/>
          </p:nvSpPr>
          <p:spPr>
            <a:xfrm>
              <a:off x="2109634" y="3308988"/>
              <a:ext cx="483634" cy="41093"/>
            </a:xfrm>
            <a:custGeom>
              <a:avLst/>
              <a:gdLst/>
              <a:ahLst/>
              <a:cxnLst/>
              <a:rect l="l" t="t" r="r" b="b"/>
              <a:pathLst>
                <a:path w="7073" h="601" extrusionOk="0">
                  <a:moveTo>
                    <a:pt x="0" y="1"/>
                  </a:moveTo>
                  <a:lnTo>
                    <a:pt x="7072" y="1"/>
                  </a:lnTo>
                  <a:lnTo>
                    <a:pt x="7072" y="601"/>
                  </a:lnTo>
                  <a:lnTo>
                    <a:pt x="0" y="6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1"/>
            <p:cNvSpPr/>
            <p:nvPr/>
          </p:nvSpPr>
          <p:spPr>
            <a:xfrm>
              <a:off x="2307175" y="2931205"/>
              <a:ext cx="332862" cy="418865"/>
            </a:xfrm>
            <a:custGeom>
              <a:avLst/>
              <a:gdLst/>
              <a:ahLst/>
              <a:cxnLst/>
              <a:rect l="l" t="t" r="r" b="b"/>
              <a:pathLst>
                <a:path w="4868" h="6126" extrusionOk="0">
                  <a:moveTo>
                    <a:pt x="2429" y="2888"/>
                  </a:moveTo>
                  <a:cubicBezTo>
                    <a:pt x="2939" y="2888"/>
                    <a:pt x="3402" y="3302"/>
                    <a:pt x="3462" y="3813"/>
                  </a:cubicBezTo>
                  <a:cubicBezTo>
                    <a:pt x="3521" y="4323"/>
                    <a:pt x="3156" y="4736"/>
                    <a:pt x="2647" y="4736"/>
                  </a:cubicBezTo>
                  <a:cubicBezTo>
                    <a:pt x="2137" y="4736"/>
                    <a:pt x="1675" y="4323"/>
                    <a:pt x="1614" y="3813"/>
                  </a:cubicBezTo>
                  <a:cubicBezTo>
                    <a:pt x="1554" y="3302"/>
                    <a:pt x="1920" y="2888"/>
                    <a:pt x="2429" y="2888"/>
                  </a:cubicBezTo>
                  <a:close/>
                  <a:moveTo>
                    <a:pt x="0" y="1"/>
                  </a:moveTo>
                  <a:lnTo>
                    <a:pt x="796" y="6126"/>
                  </a:lnTo>
                  <a:lnTo>
                    <a:pt x="4868" y="6126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1"/>
            <p:cNvSpPr/>
            <p:nvPr/>
          </p:nvSpPr>
          <p:spPr>
            <a:xfrm>
              <a:off x="2800174" y="3453400"/>
              <a:ext cx="268655" cy="1118889"/>
            </a:xfrm>
            <a:custGeom>
              <a:avLst/>
              <a:gdLst/>
              <a:ahLst/>
              <a:cxnLst/>
              <a:rect l="l" t="t" r="r" b="b"/>
              <a:pathLst>
                <a:path w="3929" h="16364" extrusionOk="0">
                  <a:moveTo>
                    <a:pt x="0" y="0"/>
                  </a:moveTo>
                  <a:lnTo>
                    <a:pt x="3296" y="16364"/>
                  </a:lnTo>
                  <a:lnTo>
                    <a:pt x="3928" y="16364"/>
                  </a:lnTo>
                  <a:lnTo>
                    <a:pt x="1265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1"/>
            <p:cNvSpPr/>
            <p:nvPr/>
          </p:nvSpPr>
          <p:spPr>
            <a:xfrm>
              <a:off x="2381022" y="3453400"/>
              <a:ext cx="236449" cy="921353"/>
            </a:xfrm>
            <a:custGeom>
              <a:avLst/>
              <a:gdLst/>
              <a:ahLst/>
              <a:cxnLst/>
              <a:rect l="l" t="t" r="r" b="b"/>
              <a:pathLst>
                <a:path w="3458" h="13475" extrusionOk="0">
                  <a:moveTo>
                    <a:pt x="3457" y="13475"/>
                  </a:moveTo>
                  <a:cubicBezTo>
                    <a:pt x="3205" y="13464"/>
                    <a:pt x="2954" y="13454"/>
                    <a:pt x="2708" y="13444"/>
                  </a:cubicBezTo>
                  <a:lnTo>
                    <a:pt x="0" y="0"/>
                  </a:lnTo>
                  <a:lnTo>
                    <a:pt x="12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1"/>
            <p:cNvSpPr/>
            <p:nvPr/>
          </p:nvSpPr>
          <p:spPr>
            <a:xfrm>
              <a:off x="1267364" y="3453400"/>
              <a:ext cx="268587" cy="1118889"/>
            </a:xfrm>
            <a:custGeom>
              <a:avLst/>
              <a:gdLst/>
              <a:ahLst/>
              <a:cxnLst/>
              <a:rect l="l" t="t" r="r" b="b"/>
              <a:pathLst>
                <a:path w="3928" h="16364" extrusionOk="0">
                  <a:moveTo>
                    <a:pt x="3927" y="0"/>
                  </a:moveTo>
                  <a:lnTo>
                    <a:pt x="632" y="16364"/>
                  </a:lnTo>
                  <a:lnTo>
                    <a:pt x="1" y="16364"/>
                  </a:lnTo>
                  <a:lnTo>
                    <a:pt x="2664" y="0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1"/>
            <p:cNvSpPr/>
            <p:nvPr/>
          </p:nvSpPr>
          <p:spPr>
            <a:xfrm>
              <a:off x="1218201" y="3350014"/>
              <a:ext cx="1850637" cy="103451"/>
            </a:xfrm>
            <a:custGeom>
              <a:avLst/>
              <a:gdLst/>
              <a:ahLst/>
              <a:cxnLst/>
              <a:rect l="l" t="t" r="r" b="b"/>
              <a:pathLst>
                <a:path w="27065" h="1513" extrusionOk="0">
                  <a:moveTo>
                    <a:pt x="27064" y="1"/>
                  </a:moveTo>
                  <a:lnTo>
                    <a:pt x="1" y="1"/>
                  </a:lnTo>
                  <a:lnTo>
                    <a:pt x="1" y="1512"/>
                  </a:lnTo>
                  <a:lnTo>
                    <a:pt x="27064" y="151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6" name="Google Shape;906;p31"/>
          <p:cNvSpPr/>
          <p:nvPr/>
        </p:nvSpPr>
        <p:spPr>
          <a:xfrm>
            <a:off x="1249963" y="1846638"/>
            <a:ext cx="282000" cy="282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1"/>
          <p:cNvSpPr/>
          <p:nvPr/>
        </p:nvSpPr>
        <p:spPr>
          <a:xfrm>
            <a:off x="812963" y="1564638"/>
            <a:ext cx="282000" cy="282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08" name="Google Shape;908;p31"/>
          <p:cNvPicPr preferRelativeResize="0"/>
          <p:nvPr/>
        </p:nvPicPr>
        <p:blipFill rotWithShape="1">
          <a:blip r:embed="rId3">
            <a:alphaModFix/>
          </a:blip>
          <a:srcRect t="3707" b="31597"/>
          <a:stretch/>
        </p:blipFill>
        <p:spPr>
          <a:xfrm>
            <a:off x="3213525" y="3240850"/>
            <a:ext cx="4756124" cy="176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9" name="Google Shape;909;p31"/>
          <p:cNvPicPr preferRelativeResize="0"/>
          <p:nvPr/>
        </p:nvPicPr>
        <p:blipFill rotWithShape="1">
          <a:blip r:embed="rId4">
            <a:alphaModFix/>
          </a:blip>
          <a:srcRect t="2666"/>
          <a:stretch/>
        </p:blipFill>
        <p:spPr>
          <a:xfrm>
            <a:off x="5766825" y="855687"/>
            <a:ext cx="3176227" cy="2271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0" name="Google Shape;91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15901" y="887750"/>
            <a:ext cx="3548299" cy="1848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232321"/>
      </a:lt2>
      <a:accent1>
        <a:srgbClr val="8999CE"/>
      </a:accent1>
      <a:accent2>
        <a:srgbClr val="E2A8A2"/>
      </a:accent2>
      <a:accent3>
        <a:srgbClr val="E4796B"/>
      </a:accent3>
      <a:accent4>
        <a:srgbClr val="FEC357"/>
      </a:accent4>
      <a:accent5>
        <a:srgbClr val="659E67"/>
      </a:accent5>
      <a:accent6>
        <a:srgbClr val="E1E2EA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webextensions/webextension1.xml><?xml version="1.0" encoding="utf-8"?>
<we:webextension xmlns:we="http://schemas.microsoft.com/office/webextensions/webextension/2010/11" id="{1f0a27a3-4617-4d71-91ea-75b9e906ffc2}">
  <we:reference id="WA200003233" version="2.0.0.3" store="en-US" storeType="OMEX"/>
  <we:alternateReferences/>
  <we:properties>
    <we:property name="Microsoft.Office.CampaignId" value="&quot;none&quot;"/>
    <we:property name="backgroundColor" value="&quot;#FFFFFF&quot;"/>
    <we:property name="bookmark" value="&quot;H4sIAAAAAAAAA91Y32/jNgz+Vw56uRdjsB0njvuW5tKh26ENmrZ7GA4BJdGpe45tSHKXrMj/PkpO0KbttVm2/MC9BBZFkR/Jj7TiRyYzXeUwv4ApshN2Wpbfp6C+fwqYx4p1GZe+nwBEUTfwRdIKOzxISKusTFYWmp08MgNqguY20zXk1iAJ//zmMcjzIUzsKoVco8cqVLosIM/+xkaZtoyqceExnFV5qcCaHBkwaM0+kDqtCUrwS4s8gjDZA45QmEZ6hVWpzGrtMd08OUjre9aYc9gvCwNZQYatLEJIZRLxdpR0ohQ4YiSsPM1ys1Th88GsUhTP4yotZ25TxCLknLeEiLqdmGMYCps6M6+sTp8imJQqE5CTsDFnrd2uIgo9dqbKqbO7LEFNmoPCZGZOi5vR4IrW186cv6Bk/nGHCp0+xSCzVVjn7tdiRK2b4J1KXk9f7NjVqKyVwCtMnxbO84IqMFQl1cd5ByntobEo68KoOW0TgFvIa1dZsv81o4AoNhuSFdOZzzcFCeUnVz392Z75tqCfprbPMGyEbT0RH8Lz2F35V18huZbsJFh4j29XYldItKPsSxz+Mxw9+QCFIOlLEL3JROEEVvUc7BzhWV0sm6L9GrAtl86KSb5s0KfOaajIhEPUvwNl7Azg99RhtlHoXKkkqtO5I+CXTK1aj6g+OKKILZWbQUJn7p9NjCVT5ps30L+CYZvBYwIFD/04iUULJQJg2sIfT5y9cFjj7CiZu8L13/haZXjMZH0zyH1RtHHeEDMVKdCLHdoQxu2OkIlsR9bAu8k1ODO8nK3n1lrzYx6m3E/ibgchTGQYSNgjzX+7PB1fDgcX5xe/voz5vuRj0soPP63fAUk+x3MEStQ6N4JtBnZea8o5yv5RTe7tot9FZ2xIlqZNeDvww04YpUHUoqujaEs/PvD8rjWqsfN0aEZ/jO5nv3u8E+2+hvpzCA1nA+Jqt+2HIm13QxRdLoDveRiPBoPfX0Ol4sI407o+PHU3BvnT3Ea2i3hXA3gDJA2ZEToSQsSgK/xWIjpxC8M9krk3HH497/euzy8vxqPr3vXN6NW9v6pycmQT4+7+tT44uT8GbV90mfwfCM5BHQvBt496FyTfkjiW9I73T9lkU1QT96exrI2uQOAQiubLUNVYy9DpEZ+gkLZw7tl9gHrjw437NsecG+ftH6+/FTkbFAAA&quot;"/>
    <we:property name="creatorSessionId" value="&quot;14c7ccea-db0a-4308-8123-8bacd9f778d0&quot;"/>
    <we:property name="creatorTenantId" value="&quot;a8eec281-aaa3-4dae-ac9b-9a398b9215e7&quot;"/>
    <we:property name="creatorUserId" value="&quot;100320011609B1EB&quot;"/>
    <we:property name="datasetId" value="&quot;129945ee-5030-4525-a3af-0879cf8fea94&quot;"/>
    <we:property name="embedUrl" value="&quot;/reportEmbed?reportId=65b47838-1d73-4b15-981e-c3b40bed0264&amp;config=eyJjbHVzdGVyVXJsIjoiaHR0cHM6Ly9XQUJJLVVTLU5PUlRILUNFTlRSQUwtRi1QUklNQVJZLXJlZGlyZWN0LmFuYWx5c2lzLndpbmRvd3MubmV0IiwiZW1iZWRGZWF0dXJlcyI6eyJtb2Rlcm5FbWJlZCI6dHJ1ZSwidXNhZ2VNZXRyaWNzVk5leHQiOnRydWV9fQ%3D%3D&amp;disableSensitivityBanner=true&quot;"/>
    <we:property name="initialStateBookmark" value="&quot;H4sIAAAAAAAAA91Y3W/jNgz/Vw56uRdjsB07TvqWZu7Q9S4JmrZ7GA4BJdGpe45tyHKXXJH/fZScoJ9rs2z5wL0YFkWRP5I/MoofmEyrMoPFAGbITthpUXyfgfr+yWMOy1ey4fDia+/yYjLofY1JXJQ6LfKKnTwwDWqK+iatasiMBRL++c1hkGUjmJpVAlmFDitRVUUOWfoDG2Xa0qrGpcNwXmaFAmNyrEGjMXtP6rQm394vLfIIQqf3OEahG+klloXS67XDqubNQnq+Z4xZh/0i15DmZNjIAoREdgMeBt12kABHDISRJ2mmVyp8Ec9LRfE8rPNwZjdFJHzOeUuIoNOOOPq+MLnSi9Lo9CmCaaFSARkJG3PG2s06It9hZ6qYWburnNekGec61QtaXI/jS1pfWXPukpL5xy0qtPoUg0zXYZ3bp8GIVdUEb1WyevZix6zGRa0EXmLyuLCel1SBkSqoPtY7SGkOTURR51otaJsA3EBW28qS/S8pBUSxmZCMmM58vs5JKD/Z6lWfzZlvS3o0tX2CYSNszxPxITyH3RZ/9RWSa8lOvKXz8HYldoWkspR9icN9gqMn7yEXJH0JojedKpzCup7xzhGe1fmqKcLXgE25qjSfZqsGfeychopMWET9W1DazAB+Rx1mGoXOFUqiOl1YAv6aqnXrEdXjI4rYULkZJHTm7snEWDFlsXkD/SsYphkcJlBw3426kWihRABMWvjPE2cvHK5wfpTMXeP6b3wtUzxmsr4Z5L4o2jhviJmIBNrcgxD8KGwL2ZVhYAy8m1yNc82L+fPcGmtuxP2Eu92o00bwu9L3JOyR5r8PTyfDUTw4H/z2Mua7gk9IKzv8tH4HJPmcLBAoUc+54W0zsLO6opyj7B/V5N4u+l10xoZkadqEh57rt/0g8YIWXR1FKN3owPO7rlBNrKdDM/pjdD/73eOdaPc11J9CaDjrEVc7oeuLJOz4KDpcAN/zMB7H8cVrqFRcmKRVVR+euhuD/GluI9tFvKsBvAGShswIbQk+otcRbqsr2lEL/T2SuTcafTnv967Oh4PJ+Kp3dT1+de8vy4wcmcTYu39dHZzcH4M2P3Sp/B8IzkEdC8G3j3oXJN+SOIb0lveP2WQzVFP7p7GodVWCwBHkzZehsrGWotUjPkEuTeHsu/0A9caHG/MBjlkfVMmUZ7ih/grc39iHrps7FAAA&quot;"/>
    <we:property name="isFiltersActionButtonVisible" value="true"/>
    <we:property name="pageDisplayName" value="&quot;Page 1&quot;"/>
    <we:property name="reportEmbeddedTime" value="&quot;2023-04-26T04:04:30.332Z&quot;"/>
    <we:property name="reportName" value="&quot;LMS1&quot;"/>
    <we:property name="reportState" value="&quot;CONNECTED&quot;"/>
    <we:property name="reportUrl" value="&quot;/links/BN1cWU1fsU?ctid=a8eec281-aaa3-4dae-ac9b-9a398b9215e7&amp;pbi_source=linkShare&amp;fromEntryPoint=share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226</Words>
  <Application>Microsoft Office PowerPoint</Application>
  <PresentationFormat>On-screen Show (16:9)</PresentationFormat>
  <Paragraphs>64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Fira Sans Extra Condensed SemiBold</vt:lpstr>
      <vt:lpstr>Segoe UI Light</vt:lpstr>
      <vt:lpstr>Arial</vt:lpstr>
      <vt:lpstr>Roboto</vt:lpstr>
      <vt:lpstr>Fira Sans Extra Condensed</vt:lpstr>
      <vt:lpstr>Simple Light</vt:lpstr>
      <vt:lpstr>Layoff Management System</vt:lpstr>
      <vt:lpstr>Team</vt:lpstr>
      <vt:lpstr>Problem Statement/ Objective</vt:lpstr>
      <vt:lpstr>Entity Relationship Diagram on next page</vt:lpstr>
      <vt:lpstr>PowerPoint Presentation</vt:lpstr>
      <vt:lpstr>Database Objects</vt:lpstr>
      <vt:lpstr>Microsoft Power BI</vt:lpstr>
      <vt:lpstr>Demo</vt:lpstr>
      <vt:lpstr>PowerPoint Presentation</vt:lpstr>
      <vt:lpstr>Database Objects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Layoff Management System</dc:title>
  <dc:creator>Sahil Gadge</dc:creator>
  <cp:lastModifiedBy>Sahil Sanjay Gadge</cp:lastModifiedBy>
  <cp:revision>2</cp:revision>
  <dcterms:modified xsi:type="dcterms:W3CDTF">2023-04-26T20:48:22Z</dcterms:modified>
</cp:coreProperties>
</file>